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50" r:id="rId5"/>
    <p:sldId id="351" r:id="rId6"/>
    <p:sldId id="352" r:id="rId7"/>
    <p:sldId id="354" r:id="rId8"/>
    <p:sldId id="358" r:id="rId9"/>
    <p:sldId id="376" r:id="rId10"/>
    <p:sldId id="355" r:id="rId11"/>
    <p:sldId id="356" r:id="rId12"/>
    <p:sldId id="357" r:id="rId13"/>
    <p:sldId id="359" r:id="rId14"/>
    <p:sldId id="361" r:id="rId15"/>
    <p:sldId id="360" r:id="rId16"/>
    <p:sldId id="363" r:id="rId17"/>
    <p:sldId id="371" r:id="rId18"/>
    <p:sldId id="372" r:id="rId19"/>
    <p:sldId id="373" r:id="rId20"/>
    <p:sldId id="374" r:id="rId21"/>
    <p:sldId id="375" r:id="rId22"/>
    <p:sldId id="370" r:id="rId23"/>
    <p:sldId id="369" r:id="rId24"/>
  </p:sldIdLst>
  <p:sldSz cx="12188825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7391" userDrawn="1">
          <p15:clr>
            <a:srgbClr val="A4A3A4"/>
          </p15:clr>
        </p15:guide>
        <p15:guide id="5" orient="horz" pos="336" userDrawn="1">
          <p15:clr>
            <a:srgbClr val="A4A3A4"/>
          </p15:clr>
        </p15:guide>
        <p15:guide id="6" orient="horz" pos="9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30">
          <p15:clr>
            <a:srgbClr val="A4A3A4"/>
          </p15:clr>
        </p15:guide>
        <p15:guide id="2" pos="345">
          <p15:clr>
            <a:srgbClr val="A4A3A4"/>
          </p15:clr>
        </p15:guide>
        <p15:guide id="3" pos="397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AE1FE-9AE4-1847-8BF3-17992EB88ABB}" v="77" dt="2024-10-22T20:55:48.985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01" autoAdjust="0"/>
    <p:restoredTop sz="92381" autoAdjust="0"/>
  </p:normalViewPr>
  <p:slideViewPr>
    <p:cSldViewPr snapToGrid="0" snapToObjects="1">
      <p:cViewPr varScale="1">
        <p:scale>
          <a:sx n="138" d="100"/>
          <a:sy n="138" d="100"/>
        </p:scale>
        <p:origin x="200" y="352"/>
      </p:cViewPr>
      <p:guideLst>
        <p:guide pos="7391"/>
        <p:guide orient="horz" pos="336"/>
        <p:guide orient="horz" pos="9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852" y="96"/>
      </p:cViewPr>
      <p:guideLst>
        <p:guide orient="horz" pos="2330"/>
        <p:guide pos="345"/>
        <p:guide pos="397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45FD6-6E8E-4481-9C29-1B483B424A57}" type="slidenum">
              <a:rPr sz="1400"/>
              <a:t>‹#›</a:t>
            </a:fld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7229534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jpe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319088"/>
            <a:ext cx="5761037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4513" y="3718559"/>
            <a:ext cx="5764213" cy="495808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00">
                <a:latin typeface="+mn-lt"/>
              </a:defRPr>
            </a:lvl1pPr>
          </a:lstStyle>
          <a:p>
            <a:fld id="{4FF0573C-F130-4D1E-A886-85FBB65D3A1B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63378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71450" indent="-171450" algn="l" defTabSz="914400" rtl="0" eaLnBrk="1" latinLnBrk="0" hangingPunct="1">
      <a:spcBef>
        <a:spcPts val="600"/>
      </a:spcBef>
      <a:buClr>
        <a:schemeClr val="tx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indent="-171450" algn="l" defTabSz="914400" rtl="0" eaLnBrk="1" latinLnBrk="0" hangingPunct="1">
      <a:spcBef>
        <a:spcPts val="600"/>
      </a:spcBef>
      <a:buClr>
        <a:schemeClr val="tx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749808" indent="-171450" algn="l" defTabSz="914400" rtl="0" eaLnBrk="1" latinLnBrk="0" hangingPunct="1">
      <a:spcBef>
        <a:spcPts val="600"/>
      </a:spcBef>
      <a:buClr>
        <a:schemeClr val="tx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033272" indent="-171450" algn="l" defTabSz="914400" rtl="0" eaLnBrk="1" latinLnBrk="0" hangingPunct="1">
      <a:spcBef>
        <a:spcPts val="600"/>
      </a:spcBef>
      <a:buClr>
        <a:schemeClr val="tx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316736" indent="-171450" algn="l" defTabSz="914400" rtl="0" eaLnBrk="1" latinLnBrk="0" hangingPunct="1">
      <a:spcBef>
        <a:spcPts val="600"/>
      </a:spcBef>
      <a:buClr>
        <a:schemeClr val="tx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1EDD3-3CBD-31D4-F3D8-29F1EA9F8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B7BF6C-B4A6-5A0F-D273-202C2EB1D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CCA94F-F7D9-F147-91A6-04AFFA2DF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3E1D8-9A8E-8FE3-A982-8394F9CBD0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F0573C-F130-4D1E-A886-85FBB65D3A1B}" type="slidenum">
              <a:rPr lang="en-CA" smtClean="0"/>
              <a:pPr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36930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15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0E30535-8629-4398-9877-EE3F944CBE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840"/>
          <a:stretch/>
        </p:blipFill>
        <p:spPr>
          <a:xfrm rot="10800000">
            <a:off x="7161376" y="-6"/>
            <a:ext cx="5027448" cy="68580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A79FD9-D925-45D9-A7DA-662A6E696E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5613" y="737668"/>
            <a:ext cx="7321061" cy="3438682"/>
          </a:xfrm>
        </p:spPr>
        <p:txBody>
          <a:bodyPr anchor="ctr">
            <a:normAutofit/>
          </a:bodyPr>
          <a:lstStyle>
            <a:lvl1pPr algn="l">
              <a:lnSpc>
                <a:spcPct val="95000"/>
              </a:lnSpc>
              <a:defRPr sz="7200"/>
            </a:lvl1pPr>
          </a:lstStyle>
          <a:p>
            <a:r>
              <a:rPr lang="en-CA" noProof="0"/>
              <a:t>Title of </a:t>
            </a:r>
            <a:br>
              <a:rPr lang="en-CA" noProof="0"/>
            </a:br>
            <a:r>
              <a:rPr lang="en-CA" noProof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6218ED-EAF3-4B2E-B594-07CC7613C3D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5612" y="4789255"/>
            <a:ext cx="7321061" cy="407584"/>
          </a:xfrm>
        </p:spPr>
        <p:txBody>
          <a:bodyPr anchor="b"/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063" indent="0" algn="r">
              <a:buNone/>
              <a:defRPr sz="1200">
                <a:solidFill>
                  <a:schemeClr val="tx1"/>
                </a:solidFill>
              </a:defRPr>
            </a:lvl2pPr>
            <a:lvl3pPr marL="914126" indent="0" algn="r">
              <a:buNone/>
              <a:defRPr sz="1200">
                <a:solidFill>
                  <a:schemeClr val="tx1"/>
                </a:solidFill>
              </a:defRPr>
            </a:lvl3pPr>
            <a:lvl4pPr marL="1371189" indent="0" algn="r">
              <a:buNone/>
              <a:defRPr sz="1200">
                <a:solidFill>
                  <a:schemeClr val="tx1"/>
                </a:solidFill>
              </a:defRPr>
            </a:lvl4pPr>
            <a:lvl5pPr marL="1828251" indent="0" algn="r">
              <a:buNone/>
              <a:defRPr sz="1200">
                <a:solidFill>
                  <a:schemeClr val="tx1"/>
                </a:solidFill>
              </a:defRPr>
            </a:lvl5pPr>
            <a:lvl6pPr marL="2285314" indent="0" algn="r">
              <a:buNone/>
              <a:defRPr sz="1200">
                <a:solidFill>
                  <a:schemeClr val="tx1"/>
                </a:solidFill>
              </a:defRPr>
            </a:lvl6pPr>
            <a:lvl7pPr marL="2742377" indent="0" algn="r">
              <a:buNone/>
              <a:defRPr sz="1200">
                <a:solidFill>
                  <a:schemeClr val="tx1"/>
                </a:solidFill>
              </a:defRPr>
            </a:lvl7pPr>
            <a:lvl8pPr marL="3199440" indent="0" algn="r">
              <a:buNone/>
              <a:defRPr sz="1200">
                <a:solidFill>
                  <a:schemeClr val="tx1"/>
                </a:solidFill>
              </a:defRPr>
            </a:lvl8pPr>
            <a:lvl9pPr marL="3656503" indent="0" algn="r">
              <a:buNone/>
              <a:defRPr sz="1200">
                <a:solidFill>
                  <a:schemeClr val="tx1"/>
                </a:solidFill>
              </a:defRPr>
            </a:lvl9pPr>
          </a:lstStyle>
          <a:p>
            <a:r>
              <a:rPr lang="en-CA" noProof="0"/>
              <a:t>Presenter Full Name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9E835-F42F-4EB7-9CF0-61AE2C509E9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black">
          <a:xfrm>
            <a:off x="455613" y="5459994"/>
            <a:ext cx="7321060" cy="267194"/>
          </a:xfrm>
        </p:spPr>
        <p:txBody>
          <a:bodyPr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ED3FA57E-F3C9-4422-B7DF-F56B8E1A49EB}" type="datetime4">
              <a:rPr lang="en-CA" noProof="0" smtClean="0"/>
              <a:t>November 13, 2024</a:t>
            </a:fld>
            <a:endParaRPr lang="en-CA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A3F65-764D-4A7E-A10B-5BE344887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5613" y="7010400"/>
            <a:ext cx="11280656" cy="45719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67EB5-B07A-46BB-AD80-255361B7A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>
          <a:xfrm>
            <a:off x="11740895" y="7010398"/>
            <a:ext cx="447930" cy="45720"/>
          </a:xfrm>
        </p:spPr>
        <p:txBody>
          <a:bodyPr/>
          <a:lstStyle>
            <a:lvl1pPr>
              <a:defRPr sz="100">
                <a:solidFill>
                  <a:srgbClr val="E6E6E6"/>
                </a:solidFill>
              </a:defRPr>
            </a:lvl1pPr>
          </a:lstStyle>
          <a:p>
            <a:fld id="{63CCAC63-48FA-4D87-8511-FFBEA58AD00F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54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438912" y="780239"/>
            <a:ext cx="11280656" cy="4771958"/>
          </a:xfrm>
        </p:spPr>
        <p:txBody>
          <a:bodyPr anchor="ctr">
            <a:normAutofit/>
          </a:bodyPr>
          <a:lstStyle>
            <a:lvl1pPr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CA" noProof="0"/>
              <a:t>Chapter slide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1C1510D-34D1-4B3A-9459-3FC94A26D1AA}" type="datetime4">
              <a:rPr lang="en-CA" smtClean="0"/>
              <a:t>November 13,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752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/>
          <a:p>
            <a:r>
              <a:rPr lang="en-CA" noProof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F1619-AA93-4060-BD60-C576B19528E8}" type="datetime4">
              <a:rPr lang="en-CA" smtClean="0"/>
              <a:t>November 13, 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344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/>
          <a:p>
            <a:r>
              <a:rPr lang="en-CA" noProof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94599-B0CF-427C-90FA-8448CA06BC9E}" type="datetime4">
              <a:rPr lang="en-CA" smtClean="0"/>
              <a:t>November 13, 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CA64D4B-F13B-4926-B9D7-FE089224256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09088" y="6168123"/>
            <a:ext cx="8925316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</p:spTree>
    <p:extLst>
      <p:ext uri="{BB962C8B-B14F-4D97-AF65-F5344CB8AC3E}">
        <p14:creationId xmlns:p14="http://schemas.microsoft.com/office/powerpoint/2010/main" val="429415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/>
          <a:p>
            <a:r>
              <a:rPr lang="en-CA" noProof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434588"/>
            <a:ext cx="5551994" cy="4588045"/>
          </a:xfrm>
        </p:spPr>
        <p:txBody>
          <a:bodyPr>
            <a:noAutofit/>
          </a:bodyPr>
          <a:lstStyle>
            <a:lvl1pPr>
              <a:defRPr sz="2000" baseline="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88902" y="1434191"/>
            <a:ext cx="5551994" cy="4592404"/>
          </a:xfrm>
        </p:spPr>
        <p:txBody>
          <a:bodyPr>
            <a:noAutofit/>
          </a:bodyPr>
          <a:lstStyle>
            <a:lvl1pPr>
              <a:defRPr sz="2000" baseline="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EE892-DA9C-470A-9EFD-1F1333ED0846}" type="datetime4">
              <a:rPr lang="en-CA" smtClean="0"/>
              <a:t>November 13, 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193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>
            <a:lvl1pPr>
              <a:defRPr/>
            </a:lvl1pPr>
          </a:lstStyle>
          <a:p>
            <a:r>
              <a:rPr lang="en-CA" noProof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6342" y="1435608"/>
            <a:ext cx="5550410" cy="639762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noProof="0"/>
              <a:t>Click to add 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6342" y="2126105"/>
            <a:ext cx="5550410" cy="3907225"/>
          </a:xfrm>
        </p:spPr>
        <p:txBody>
          <a:bodyPr>
            <a:no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81342" y="1435608"/>
            <a:ext cx="5550410" cy="639762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noProof="0"/>
              <a:t>Click to add 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81342" y="2126105"/>
            <a:ext cx="5550410" cy="3907225"/>
          </a:xfrm>
        </p:spPr>
        <p:txBody>
          <a:bodyPr>
            <a:noAutofit/>
          </a:bodyPr>
          <a:lstStyle>
            <a:lvl1pPr>
              <a:defRPr sz="20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4CB11-CC29-45DE-86FE-3B5E9B18E485}" type="datetime4">
              <a:rPr lang="en-CA" smtClean="0"/>
              <a:t>November 13, 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494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6484C2BD-24ED-45A0-81D7-5E2A0324D7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59179" y="6170280"/>
            <a:ext cx="7575224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41A91C-8450-4F8B-8FBF-3E634ED3081E}"/>
              </a:ext>
            </a:extLst>
          </p:cNvPr>
          <p:cNvSpPr/>
          <p:nvPr userDrawn="1"/>
        </p:nvSpPr>
        <p:spPr bwMode="hidden">
          <a:xfrm>
            <a:off x="0" y="36"/>
            <a:ext cx="3120272" cy="68579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63843"/>
            <a:ext cx="2425329" cy="3401475"/>
          </a:xfrm>
        </p:spPr>
        <p:txBody>
          <a:bodyPr anchor="t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Title </a:t>
            </a:r>
            <a:br>
              <a:rPr lang="en-CA" noProof="0"/>
            </a:br>
            <a:r>
              <a:rPr lang="en-CA" noProof="0"/>
              <a:t>of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FF132DD1-ED70-4BDF-9A73-CA79C3A1B7D9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CB9162-A3A0-44F6-935D-74BE0A712A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9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ne column with sour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6484C2BD-24ED-45A0-81D7-5E2A0324D7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59179" y="6170280"/>
            <a:ext cx="7575224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41A91C-8450-4F8B-8FBF-3E634ED3081E}"/>
              </a:ext>
            </a:extLst>
          </p:cNvPr>
          <p:cNvSpPr/>
          <p:nvPr userDrawn="1"/>
        </p:nvSpPr>
        <p:spPr bwMode="hidden">
          <a:xfrm>
            <a:off x="0" y="36"/>
            <a:ext cx="3120272" cy="6857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63843"/>
            <a:ext cx="2425329" cy="3401475"/>
          </a:xfrm>
        </p:spPr>
        <p:txBody>
          <a:bodyPr anchor="t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Title </a:t>
            </a:r>
            <a:br>
              <a:rPr lang="en-CA" noProof="0"/>
            </a:br>
            <a:r>
              <a:rPr lang="en-CA" noProof="0"/>
              <a:t>of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2225BEF7-362C-47A2-99CE-F92BC52601A4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51AC771-EDD0-43F8-931F-3FCB47B61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0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6484C2BD-24ED-45A0-81D7-5E2A0324D7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59179" y="6170280"/>
            <a:ext cx="7575224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41A91C-8450-4F8B-8FBF-3E634ED3081E}"/>
              </a:ext>
            </a:extLst>
          </p:cNvPr>
          <p:cNvSpPr/>
          <p:nvPr userDrawn="1"/>
        </p:nvSpPr>
        <p:spPr bwMode="hidden">
          <a:xfrm>
            <a:off x="0" y="36"/>
            <a:ext cx="3120272" cy="68579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F97CD5-66AE-4EDA-8D23-A23D9D49A5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59180" y="475488"/>
            <a:ext cx="8165784" cy="792162"/>
          </a:xfrm>
        </p:spPr>
        <p:txBody>
          <a:bodyPr anchor="t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338328" indent="0">
              <a:buNone/>
              <a:defRPr/>
            </a:lvl2pPr>
            <a:lvl3pPr marL="685800" indent="0">
              <a:buNone/>
              <a:defRPr/>
            </a:lvl3pPr>
            <a:lvl4pPr marL="1014984" indent="0">
              <a:buNone/>
              <a:defRPr/>
            </a:lvl4pPr>
            <a:lvl5pPr marL="1380744" indent="0">
              <a:buNone/>
              <a:defRPr/>
            </a:lvl5pPr>
          </a:lstStyle>
          <a:p>
            <a:pPr lvl="0"/>
            <a:r>
              <a:rPr lang="en-CA" noProof="0"/>
              <a:t>Title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63843"/>
            <a:ext cx="2425329" cy="3401475"/>
          </a:xfrm>
        </p:spPr>
        <p:txBody>
          <a:bodyPr anchor="t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Title </a:t>
            </a:r>
            <a:br>
              <a:rPr lang="en-CA" noProof="0"/>
            </a:br>
            <a:r>
              <a:rPr lang="en-CA" noProof="0"/>
              <a:t>of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FF132DD1-ED70-4BDF-9A73-CA79C3A1B7D9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8F0D64-3A18-458E-9DB0-82116D7EB00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559179" y="1434190"/>
            <a:ext cx="8163303" cy="458484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7C7414E-CE61-4213-A433-FEFE624889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0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6484C2BD-24ED-45A0-81D7-5E2A0324D7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59179" y="6170280"/>
            <a:ext cx="7575224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41A91C-8450-4F8B-8FBF-3E634ED3081E}"/>
              </a:ext>
            </a:extLst>
          </p:cNvPr>
          <p:cNvSpPr/>
          <p:nvPr userDrawn="1"/>
        </p:nvSpPr>
        <p:spPr bwMode="hidden">
          <a:xfrm>
            <a:off x="0" y="36"/>
            <a:ext cx="3120272" cy="6857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F97CD5-66AE-4EDA-8D23-A23D9D49A5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59180" y="475488"/>
            <a:ext cx="2463800" cy="792162"/>
          </a:xfrm>
        </p:spPr>
        <p:txBody>
          <a:bodyPr anchor="t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338328" indent="0">
              <a:buNone/>
              <a:defRPr/>
            </a:lvl2pPr>
            <a:lvl3pPr marL="685800" indent="0">
              <a:buNone/>
              <a:defRPr/>
            </a:lvl3pPr>
            <a:lvl4pPr marL="1014984" indent="0">
              <a:buNone/>
              <a:defRPr/>
            </a:lvl4pPr>
            <a:lvl5pPr marL="1380744" indent="0">
              <a:buNone/>
              <a:defRPr/>
            </a:lvl5pPr>
          </a:lstStyle>
          <a:p>
            <a:pPr lvl="0"/>
            <a:r>
              <a:rPr lang="en-CA" noProof="0"/>
              <a:t>Title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63843"/>
            <a:ext cx="2425329" cy="3401475"/>
          </a:xfrm>
        </p:spPr>
        <p:txBody>
          <a:bodyPr anchor="t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Title </a:t>
            </a:r>
            <a:br>
              <a:rPr lang="en-CA" noProof="0"/>
            </a:br>
            <a:r>
              <a:rPr lang="en-CA" noProof="0"/>
              <a:t>of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2225BEF7-362C-47A2-99CE-F92BC52601A4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A51932F0-EBB7-48D2-9591-40F3F9E757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3315" y="475488"/>
            <a:ext cx="5207070" cy="792162"/>
          </a:xfrm>
        </p:spPr>
        <p:txBody>
          <a:bodyPr anchor="t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338328" indent="0">
              <a:buNone/>
              <a:defRPr/>
            </a:lvl2pPr>
            <a:lvl3pPr marL="685800" indent="0">
              <a:buNone/>
              <a:defRPr/>
            </a:lvl3pPr>
            <a:lvl4pPr marL="1014984" indent="0">
              <a:buNone/>
              <a:defRPr/>
            </a:lvl4pPr>
            <a:lvl5pPr marL="1380744" indent="0">
              <a:buNone/>
              <a:defRPr/>
            </a:lvl5pPr>
          </a:lstStyle>
          <a:p>
            <a:pPr lvl="0"/>
            <a:r>
              <a:rPr lang="en-CA" noProof="0"/>
              <a:t>Optional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456917-5A0D-4B01-9F9A-CC254588663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59180" y="1435608"/>
            <a:ext cx="2463800" cy="4597721"/>
          </a:xfrm>
        </p:spPr>
        <p:txBody>
          <a:bodyPr/>
          <a:lstStyle>
            <a:lvl1pPr>
              <a:spcBef>
                <a:spcPts val="600"/>
              </a:spcBef>
              <a:defRPr sz="1400"/>
            </a:lvl1pPr>
            <a:lvl2pPr>
              <a:spcBef>
                <a:spcPts val="600"/>
              </a:spcBef>
              <a:defRPr sz="1400"/>
            </a:lvl2pPr>
            <a:lvl3pPr>
              <a:spcBef>
                <a:spcPts val="600"/>
              </a:spcBef>
              <a:defRPr sz="1400"/>
            </a:lvl3pPr>
            <a:lvl4pPr>
              <a:spcBef>
                <a:spcPts val="600"/>
              </a:spcBef>
              <a:defRPr sz="1400"/>
            </a:lvl4pPr>
            <a:lvl5pPr>
              <a:spcBef>
                <a:spcPts val="600"/>
              </a:spcBef>
              <a:defRPr sz="1400"/>
            </a:lvl5pPr>
            <a:lvl6pPr>
              <a:spcBef>
                <a:spcPts val="600"/>
              </a:spcBef>
              <a:defRPr sz="1400"/>
            </a:lvl6pPr>
            <a:lvl7pPr>
              <a:spcBef>
                <a:spcPts val="600"/>
              </a:spcBef>
              <a:defRPr sz="1400"/>
            </a:lvl7pPr>
            <a:lvl8pPr>
              <a:spcBef>
                <a:spcPts val="600"/>
              </a:spcBef>
              <a:defRPr sz="1400"/>
            </a:lvl8pPr>
            <a:lvl9pPr>
              <a:spcBef>
                <a:spcPts val="600"/>
              </a:spcBef>
              <a:defRPr sz="1400"/>
            </a:lvl9pPr>
          </a:lstStyle>
          <a:p>
            <a:pPr lvl="0"/>
            <a:r>
              <a:rPr lang="en-CA" noProof="0"/>
              <a:t>Click to add body copy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  <a:p>
            <a:pPr lvl="5"/>
            <a:r>
              <a:rPr lang="en-CA" noProof="0"/>
              <a:t>Sixth level</a:t>
            </a:r>
          </a:p>
          <a:p>
            <a:pPr lvl="6"/>
            <a:r>
              <a:rPr lang="en-CA" noProof="0"/>
              <a:t>Seventh level</a:t>
            </a:r>
          </a:p>
          <a:p>
            <a:pPr lvl="7"/>
            <a:r>
              <a:rPr lang="en-CA" noProof="0"/>
              <a:t>Eighth level</a:t>
            </a:r>
          </a:p>
          <a:p>
            <a:pPr lvl="8"/>
            <a:r>
              <a:rPr lang="en-CA" noProof="0"/>
              <a:t>Ninth level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0063603-5807-4630-8EB7-C1EBC7302D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533316" y="1435608"/>
            <a:ext cx="5207580" cy="4597721"/>
          </a:xfrm>
        </p:spPr>
        <p:txBody>
          <a:bodyPr/>
          <a:lstStyle>
            <a:lvl1pPr>
              <a:spcBef>
                <a:spcPts val="600"/>
              </a:spcBef>
              <a:defRPr sz="1400"/>
            </a:lvl1pPr>
            <a:lvl2pPr>
              <a:spcBef>
                <a:spcPts val="600"/>
              </a:spcBef>
              <a:defRPr sz="1400"/>
            </a:lvl2pPr>
            <a:lvl3pPr>
              <a:spcBef>
                <a:spcPts val="600"/>
              </a:spcBef>
              <a:defRPr sz="1400"/>
            </a:lvl3pPr>
            <a:lvl4pPr>
              <a:spcBef>
                <a:spcPts val="600"/>
              </a:spcBef>
              <a:defRPr sz="1400"/>
            </a:lvl4pPr>
            <a:lvl5pPr>
              <a:spcBef>
                <a:spcPts val="600"/>
              </a:spcBef>
              <a:defRPr sz="1400"/>
            </a:lvl5pPr>
            <a:lvl6pPr>
              <a:spcBef>
                <a:spcPts val="600"/>
              </a:spcBef>
              <a:defRPr sz="1400"/>
            </a:lvl6pPr>
            <a:lvl7pPr>
              <a:spcBef>
                <a:spcPts val="600"/>
              </a:spcBef>
              <a:defRPr sz="1400"/>
            </a:lvl7pPr>
            <a:lvl8pPr>
              <a:spcBef>
                <a:spcPts val="600"/>
              </a:spcBef>
              <a:defRPr sz="1400"/>
            </a:lvl8pPr>
            <a:lvl9pPr>
              <a:spcBef>
                <a:spcPts val="600"/>
              </a:spcBef>
              <a:defRPr sz="1400"/>
            </a:lvl9pPr>
          </a:lstStyle>
          <a:p>
            <a:pPr lvl="0"/>
            <a:r>
              <a:rPr lang="en-CA" noProof="0"/>
              <a:t>Add body copy or click icon for other content options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  <a:p>
            <a:pPr lvl="5"/>
            <a:r>
              <a:rPr lang="en-CA" noProof="0"/>
              <a:t>Sixth level</a:t>
            </a:r>
          </a:p>
          <a:p>
            <a:pPr lvl="6"/>
            <a:r>
              <a:rPr lang="en-CA" noProof="0"/>
              <a:t>Seventh level</a:t>
            </a:r>
          </a:p>
          <a:p>
            <a:pPr lvl="7"/>
            <a:r>
              <a:rPr lang="en-CA" noProof="0"/>
              <a:t>Eighth level</a:t>
            </a:r>
          </a:p>
          <a:p>
            <a:pPr lvl="8"/>
            <a:r>
              <a:rPr lang="en-CA" noProof="0"/>
              <a:t>Ninth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BD404DE-B4C0-4E24-B00A-BCDC782B4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8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6896-6C98-4CA5-8352-966F1C5B8B94}" type="datetime4">
              <a:rPr lang="en-CA" smtClean="0"/>
              <a:t>November 13, 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762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CA" noProof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6343" y="1434190"/>
            <a:ext cx="11274552" cy="4584842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00AC8BC0-4B7F-45B2-9F9D-C2C3E01E876C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934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2C3B442-1249-4FC3-83EE-3BA61C9623C1}" type="datetime4">
              <a:rPr lang="en-CA" smtClean="0"/>
              <a:t>November 13,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16C10AD-61AB-42BC-A53E-86B246DB64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688988" y="2108836"/>
            <a:ext cx="6810849" cy="264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7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star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9911C52-8BD4-4F0D-866B-C996C90A70C0}"/>
              </a:ext>
            </a:extLst>
          </p:cNvPr>
          <p:cNvSpPr/>
          <p:nvPr userDrawn="1"/>
        </p:nvSpPr>
        <p:spPr>
          <a:xfrm>
            <a:off x="373167" y="1612907"/>
            <a:ext cx="11367728" cy="360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 few recommendations: 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Sample slides are included to help you get started. You can edit these sample slides or insert new slides, however it is recommended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 maintain a consistent title and finishing slide.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Maintain the integrity of the key template features: Ensure consistency in locations and space around the logo, leverage the Manulife JH colour palette and Arial font, and use the icons and images that have been provided for you.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20503040401060103" pitchFamily="18" charset="0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you have any questions or concerns, please email us at brand@manulife.com.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E92F06-F4FB-4621-9169-B57FD0A41EED}"/>
              </a:ext>
            </a:extLst>
          </p:cNvPr>
          <p:cNvSpPr/>
          <p:nvPr userDrawn="1"/>
        </p:nvSpPr>
        <p:spPr>
          <a:xfrm>
            <a:off x="381712" y="950978"/>
            <a:ext cx="113407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Getting Started –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Official Manulife Template</a:t>
            </a:r>
            <a:endParaRPr lang="en-CA" dirty="0"/>
          </a:p>
        </p:txBody>
      </p:sp>
      <p:sp>
        <p:nvSpPr>
          <p:cNvPr id="2" name="Date Placeholder 1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61A4BEF5-9A05-4D20-83E5-233E87403DC0}" type="datetime4">
              <a:rPr lang="en-CA" smtClean="0"/>
              <a:t>November 13, 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53B09A-151F-464A-973F-FF30F816F5E8}"/>
              </a:ext>
            </a:extLst>
          </p:cNvPr>
          <p:cNvSpPr/>
          <p:nvPr userDrawn="1"/>
        </p:nvSpPr>
        <p:spPr>
          <a:xfrm>
            <a:off x="455613" y="362061"/>
            <a:ext cx="2636940" cy="24622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1000" dirty="0">
                <a:latin typeface="+mn-lt"/>
              </a:rPr>
              <a:t>For use with Microsoft Office PowerPoint 365</a:t>
            </a:r>
            <a:endParaRPr lang="en-US" sz="1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D8C5CA5-4402-4A28-92BC-07AF0C660D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6887" y="3425927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FCB2055-6A0E-46C1-B1AD-EC908856CA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0847" y="4444243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BCEF8FF-CE49-4788-B746-8138FB7AB9D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1736" y="4761558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3ECB0F5-1A3A-4018-838D-6D14159AD9F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04054" y="5099935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D893884-0E72-4BD9-B134-6A5FC338C0D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4228" y="5419441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1A47A43-4749-47D8-BF6B-7F35D350AD2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18878" y="3733901"/>
            <a:ext cx="1484800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F66BCD9-565A-4E3C-BF30-48F1744EFCF0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260" y="4087296"/>
            <a:ext cx="1484284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EDF2386-D99B-446A-A4C7-35E0E6169A30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34622" y="4411946"/>
            <a:ext cx="1484284" cy="835200"/>
          </a:xfrm>
          <a:prstGeom prst="rect">
            <a:avLst/>
          </a:prstGeom>
          <a:ln w="3175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40848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starte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AEFE4F-0F92-4552-840C-017A9BE862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73913" y="3559635"/>
            <a:ext cx="3444376" cy="1828800"/>
          </a:xfrm>
          <a:prstGeom prst="rect">
            <a:avLst/>
          </a:prstGeom>
          <a:ln w="3175">
            <a:solidFill>
              <a:schemeClr val="bg2">
                <a:lumMod val="60000"/>
                <a:lumOff val="4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E81201-8EAF-4023-BE52-1D3606211C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613" y="3559635"/>
            <a:ext cx="3108139" cy="1828800"/>
          </a:xfrm>
          <a:prstGeom prst="rect">
            <a:avLst/>
          </a:prstGeom>
          <a:ln w="3175">
            <a:solidFill>
              <a:schemeClr val="bg2">
                <a:lumMod val="60000"/>
                <a:lumOff val="40000"/>
              </a:schemeClr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9911C52-8BD4-4F0D-866B-C996C90A70C0}"/>
              </a:ext>
            </a:extLst>
          </p:cNvPr>
          <p:cNvSpPr/>
          <p:nvPr userDrawn="1"/>
        </p:nvSpPr>
        <p:spPr>
          <a:xfrm>
            <a:off x="373167" y="1622705"/>
            <a:ext cx="5369604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95000"/>
              </a:lnSpc>
              <a:spcBef>
                <a:spcPts val="1200"/>
              </a:spcBef>
              <a:buNone/>
            </a:pPr>
            <a:r>
              <a:rPr lang="en-US" sz="1400" b="1" dirty="0"/>
              <a:t>To insert a new slide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the bottom of the New Slide button on the Home tab.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a layout from the gallery.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 content using </a:t>
            </a:r>
            <a:r>
              <a:rPr lang="en-US" sz="1400" dirty="0"/>
              <a:t>the default boxes provided.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E92F06-F4FB-4621-9169-B57FD0A41EED}"/>
              </a:ext>
            </a:extLst>
          </p:cNvPr>
          <p:cNvSpPr/>
          <p:nvPr userDrawn="1"/>
        </p:nvSpPr>
        <p:spPr>
          <a:xfrm>
            <a:off x="381712" y="950978"/>
            <a:ext cx="524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To Insert or Change a Slide</a:t>
            </a:r>
            <a:endParaRPr lang="en-CA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7C0D-E009-46A8-9602-4C9F4E3543F3}" type="datetime4">
              <a:rPr lang="en-CA" smtClean="0"/>
              <a:t>November 13, 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C17CB5-F2BE-4A24-9128-54B915A02C7D}"/>
              </a:ext>
            </a:extLst>
          </p:cNvPr>
          <p:cNvSpPr/>
          <p:nvPr userDrawn="1"/>
        </p:nvSpPr>
        <p:spPr>
          <a:xfrm>
            <a:off x="455613" y="362061"/>
            <a:ext cx="2636940" cy="24622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1000" dirty="0">
                <a:latin typeface="+mn-lt"/>
              </a:rPr>
              <a:t>For use with Microsoft Office PowerPoint 365</a:t>
            </a:r>
            <a:endParaRPr lang="en-US" sz="1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13F073-27F8-44C6-86F2-1BFB52DCC02D}"/>
              </a:ext>
            </a:extLst>
          </p:cNvPr>
          <p:cNvSpPr/>
          <p:nvPr userDrawn="1"/>
        </p:nvSpPr>
        <p:spPr>
          <a:xfrm>
            <a:off x="6471692" y="1622705"/>
            <a:ext cx="5261520" cy="17312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95000"/>
              </a:lnSpc>
              <a:spcBef>
                <a:spcPts val="1200"/>
              </a:spcBef>
              <a:buNone/>
            </a:pPr>
            <a:r>
              <a:rPr lang="en-US" sz="1400" b="1" dirty="0"/>
              <a:t>To change the layout of an existing slide 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/>
              <a:t>Go </a:t>
            </a: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 the slide you want to change.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Select Layout on the Home tab.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Choose a new layout from the gallery.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 content </a:t>
            </a:r>
            <a:r>
              <a:rPr lang="en-US" sz="1400" dirty="0"/>
              <a:t>using the default boxes provided.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81C36F-DB11-4377-82A5-7916E869C5A2}"/>
              </a:ext>
            </a:extLst>
          </p:cNvPr>
          <p:cNvCxnSpPr>
            <a:cxnSpLocks/>
          </p:cNvCxnSpPr>
          <p:nvPr userDrawn="1"/>
        </p:nvCxnSpPr>
        <p:spPr>
          <a:xfrm>
            <a:off x="6094412" y="1655840"/>
            <a:ext cx="0" cy="3892832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64374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ting starte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414DEA0-13FF-4DE4-9D76-9E6417F4FE5D}"/>
              </a:ext>
            </a:extLst>
          </p:cNvPr>
          <p:cNvSpPr txBox="1">
            <a:spLocks/>
          </p:cNvSpPr>
          <p:nvPr userDrawn="1"/>
        </p:nvSpPr>
        <p:spPr>
          <a:xfrm>
            <a:off x="6889685" y="1656090"/>
            <a:ext cx="2068806" cy="23833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7013" indent="-227013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37744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2728" indent="-237744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9344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59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2257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7919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35808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5000"/>
              </a:lnSpc>
              <a:spcBef>
                <a:spcPts val="1200"/>
              </a:spcBef>
              <a:buSzPct val="115000"/>
            </a:pPr>
            <a:r>
              <a:rPr lang="en-US" sz="1400" dirty="0"/>
              <a:t>Primary colours Green and Blue may be used interchangeably across the organization.</a:t>
            </a:r>
          </a:p>
          <a:p>
            <a:pPr>
              <a:lnSpc>
                <a:spcPct val="95000"/>
              </a:lnSpc>
              <a:spcBef>
                <a:spcPts val="1200"/>
              </a:spcBef>
              <a:buSzPct val="115000"/>
            </a:pPr>
            <a:r>
              <a:rPr lang="en-US" sz="1400" dirty="0"/>
              <a:t>Text colour: use black or white reverse text.</a:t>
            </a:r>
          </a:p>
          <a:p>
            <a:pPr>
              <a:lnSpc>
                <a:spcPct val="95000"/>
              </a:lnSpc>
              <a:spcBef>
                <a:spcPts val="1200"/>
              </a:spcBef>
              <a:buSzPct val="115000"/>
            </a:pPr>
            <a:r>
              <a:rPr lang="en-US" sz="1400" dirty="0"/>
              <a:t>Charts and graphics only: use any of the primary or secondary colours provided.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EE1E742-A967-4A3E-9F77-DA40A8E46B45}"/>
              </a:ext>
            </a:extLst>
          </p:cNvPr>
          <p:cNvCxnSpPr>
            <a:cxnSpLocks/>
          </p:cNvCxnSpPr>
          <p:nvPr userDrawn="1"/>
        </p:nvCxnSpPr>
        <p:spPr>
          <a:xfrm>
            <a:off x="9271563" y="1656090"/>
            <a:ext cx="0" cy="461771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A9D3C-3137-4F15-BA72-B988755605E7}" type="datetime4">
              <a:rPr lang="en-CA" smtClean="0"/>
              <a:t>November 13, 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27" name="Title 5">
            <a:extLst>
              <a:ext uri="{FF2B5EF4-FFF2-40B4-BE49-F238E27FC236}">
                <a16:creationId xmlns:a16="http://schemas.microsoft.com/office/drawing/2014/main" id="{AEA8B13C-3D00-4B76-989C-A1F6F0840923}"/>
              </a:ext>
            </a:extLst>
          </p:cNvPr>
          <p:cNvSpPr txBox="1">
            <a:spLocks/>
          </p:cNvSpPr>
          <p:nvPr userDrawn="1"/>
        </p:nvSpPr>
        <p:spPr>
          <a:xfrm>
            <a:off x="455613" y="1032065"/>
            <a:ext cx="5186700" cy="49314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Colours &amp; Images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3F1EF2E9-1005-4071-B482-10D7F95E3EF3}"/>
              </a:ext>
            </a:extLst>
          </p:cNvPr>
          <p:cNvSpPr txBox="1">
            <a:spLocks/>
          </p:cNvSpPr>
          <p:nvPr userDrawn="1"/>
        </p:nvSpPr>
        <p:spPr>
          <a:xfrm>
            <a:off x="9512407" y="1656090"/>
            <a:ext cx="2228488" cy="41300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7013" indent="-227013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37744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2728" indent="-237744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9344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SzPct val="130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659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2257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7919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35808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5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sz="1400" b="1" dirty="0"/>
              <a:t>Embedded Colour Palette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Branded colours are embedded in the template for your immediate use.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1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0" lang="en-US" sz="5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95000"/>
              </a:lnSpc>
              <a:spcBef>
                <a:spcPts val="1200"/>
              </a:spcBef>
              <a:buNone/>
            </a:pPr>
            <a:r>
              <a:rPr lang="en-US" sz="1400" b="1" dirty="0"/>
              <a:t>Images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You can add your own copyright free photos</a:t>
            </a:r>
            <a:b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 customize your content slides.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CE9538-62AC-466B-9B79-0BD8ED5ABE3C}"/>
              </a:ext>
            </a:extLst>
          </p:cNvPr>
          <p:cNvGrpSpPr/>
          <p:nvPr userDrawn="1"/>
        </p:nvGrpSpPr>
        <p:grpSpPr>
          <a:xfrm>
            <a:off x="9754758" y="2989467"/>
            <a:ext cx="1626433" cy="1817208"/>
            <a:chOff x="6808033" y="2485869"/>
            <a:chExt cx="1626433" cy="181720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B967C5-76A1-4C6C-AC66-CAE652DC4F4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796" t="1136" r="1057"/>
            <a:stretch/>
          </p:blipFill>
          <p:spPr>
            <a:xfrm>
              <a:off x="6808033" y="2485869"/>
              <a:ext cx="1626433" cy="1817208"/>
            </a:xfrm>
            <a:prstGeom prst="rect">
              <a:avLst/>
            </a:prstGeom>
            <a:ln w="3175">
              <a:solidFill>
                <a:schemeClr val="bg2">
                  <a:lumMod val="60000"/>
                  <a:lumOff val="40000"/>
                </a:schemeClr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AA5D3A-0890-4BAF-8CEB-D2DF3EFC8E52}"/>
                </a:ext>
              </a:extLst>
            </p:cNvPr>
            <p:cNvSpPr/>
            <p:nvPr userDrawn="1"/>
          </p:nvSpPr>
          <p:spPr>
            <a:xfrm>
              <a:off x="6808033" y="2485869"/>
              <a:ext cx="1626433" cy="394064"/>
            </a:xfrm>
            <a:prstGeom prst="rect">
              <a:avLst/>
            </a:prstGeom>
            <a:noFill/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 algn="l"/>
              <a:endParaRPr lang="en-CA" dirty="0" err="1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38F2055-4983-4560-A35F-C2AD8B91C608}"/>
              </a:ext>
            </a:extLst>
          </p:cNvPr>
          <p:cNvSpPr/>
          <p:nvPr userDrawn="1"/>
        </p:nvSpPr>
        <p:spPr>
          <a:xfrm>
            <a:off x="455613" y="362061"/>
            <a:ext cx="2636940" cy="24622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1000" dirty="0">
                <a:latin typeface="+mn-lt"/>
              </a:rPr>
              <a:t>For use with Microsoft Office PowerPoint 365</a:t>
            </a:r>
            <a:endParaRPr lang="en-US" sz="1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700442-31D1-461B-920E-475A9AA71155}"/>
              </a:ext>
            </a:extLst>
          </p:cNvPr>
          <p:cNvSpPr/>
          <p:nvPr userDrawn="1"/>
        </p:nvSpPr>
        <p:spPr>
          <a:xfrm>
            <a:off x="455613" y="1656090"/>
            <a:ext cx="2019784" cy="19717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Primary </a:t>
            </a: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colours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RGB values</a:t>
            </a:r>
            <a:endParaRPr kumimoji="0" lang="en-CA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C5CC774-67AB-4BDE-918D-E14A41DC3F32}"/>
              </a:ext>
            </a:extLst>
          </p:cNvPr>
          <p:cNvSpPr/>
          <p:nvPr userDrawn="1"/>
        </p:nvSpPr>
        <p:spPr>
          <a:xfrm>
            <a:off x="455613" y="3181041"/>
            <a:ext cx="2218556" cy="19717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Secondary </a:t>
            </a:r>
            <a:r>
              <a:rPr kumimoji="0" lang="en-US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colours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RGB values</a:t>
            </a:r>
          </a:p>
        </p:txBody>
      </p:sp>
      <p:graphicFrame>
        <p:nvGraphicFramePr>
          <p:cNvPr id="13" name="Table 14">
            <a:extLst>
              <a:ext uri="{FF2B5EF4-FFF2-40B4-BE49-F238E27FC236}">
                <a16:creationId xmlns:a16="http://schemas.microsoft.com/office/drawing/2014/main" id="{89A3FD7B-12E8-4D62-8AC1-1C4E5DB3BC80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44904597"/>
              </p:ext>
            </p:extLst>
          </p:nvPr>
        </p:nvGraphicFramePr>
        <p:xfrm>
          <a:off x="459880" y="1926430"/>
          <a:ext cx="6144120" cy="783844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768015">
                  <a:extLst>
                    <a:ext uri="{9D8B030D-6E8A-4147-A177-3AD203B41FA5}">
                      <a16:colId xmlns:a16="http://schemas.microsoft.com/office/drawing/2014/main" val="3441835300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977536678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125852545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931395583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2451672989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1199082826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2368813008"/>
                    </a:ext>
                  </a:extLst>
                </a:gridCol>
                <a:gridCol w="768015">
                  <a:extLst>
                    <a:ext uri="{9D8B030D-6E8A-4147-A177-3AD203B41FA5}">
                      <a16:colId xmlns:a16="http://schemas.microsoft.com/office/drawing/2014/main" val="3942022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Green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0 167 88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0 68 39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4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4 97 56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13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6 135 78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6874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0 196 110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92 215 144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CD7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172 229 196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CE5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202 238 217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EE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223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Blue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0 0 193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0 0 96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0 0 130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0 0 154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30 30 229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1E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45 105 255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6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118 176 255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B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193 216 247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8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195550"/>
                  </a:ext>
                </a:extLst>
              </a:tr>
            </a:tbl>
          </a:graphicData>
        </a:graphic>
      </p:graphicFrame>
      <p:graphicFrame>
        <p:nvGraphicFramePr>
          <p:cNvPr id="80" name="Table 14">
            <a:extLst>
              <a:ext uri="{FF2B5EF4-FFF2-40B4-BE49-F238E27FC236}">
                <a16:creationId xmlns:a16="http://schemas.microsoft.com/office/drawing/2014/main" id="{CA9A8DD4-1D6A-4928-98C9-44273B5A29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64751618"/>
              </p:ext>
            </p:extLst>
          </p:nvPr>
        </p:nvGraphicFramePr>
        <p:xfrm>
          <a:off x="459881" y="3453158"/>
          <a:ext cx="6144112" cy="195961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768014">
                  <a:extLst>
                    <a:ext uri="{9D8B030D-6E8A-4147-A177-3AD203B41FA5}">
                      <a16:colId xmlns:a16="http://schemas.microsoft.com/office/drawing/2014/main" val="3441835300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977536678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125852545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931395583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2451672989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1199082826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2368813008"/>
                    </a:ext>
                  </a:extLst>
                </a:gridCol>
                <a:gridCol w="768014">
                  <a:extLst>
                    <a:ext uri="{9D8B030D-6E8A-4147-A177-3AD203B41FA5}">
                      <a16:colId xmlns:a16="http://schemas.microsoft.com/office/drawing/2014/main" val="3942022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Navy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40 43 62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52 56 75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38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66 69 89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45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94 96 115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60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142 144 162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90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223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Coral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236 100 83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131 10 16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0A1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160 14 24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0E1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208 58 57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3A3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255 119 105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76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246 144 130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908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252 172 161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CA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246 204 199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CC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195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Violet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96 69 132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38 24 72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18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51 26 83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A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76 51 107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336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111 86 147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56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131 106 166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6A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157 141 188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8D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212 210 233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447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Gold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244 150 0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167 89 0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59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206 118 18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761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215 125 40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7D2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249 171 46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AB2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252 196 87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45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248 211 138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D38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251 233 198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9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160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Turquoise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6 199 186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9 132 123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847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8 162 152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A2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Dark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5 178 167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B2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40 215 203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D7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106 231 223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E7D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157 243 237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F3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Light 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197 244 241</a:t>
                      </a:r>
                      <a:endParaRPr kumimoji="0" lang="en-CA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F4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968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91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146B9A2-5B3A-4C43-B5A0-D51935827E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178466" y="-6"/>
            <a:ext cx="5010357" cy="6858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5614" y="554780"/>
            <a:ext cx="7321060" cy="3036177"/>
          </a:xfrm>
        </p:spPr>
        <p:txBody>
          <a:bodyPr anchor="b">
            <a:normAutofit/>
          </a:bodyPr>
          <a:lstStyle>
            <a:lvl1pPr>
              <a:lnSpc>
                <a:spcPct val="95000"/>
              </a:lnSpc>
              <a:defRPr sz="7200" b="1" baseline="0">
                <a:solidFill>
                  <a:schemeClr val="tx1"/>
                </a:solidFill>
              </a:defRPr>
            </a:lvl1pPr>
          </a:lstStyle>
          <a:p>
            <a:r>
              <a:rPr lang="en-CA" noProof="0"/>
              <a:t>Title of </a:t>
            </a:r>
            <a:br>
              <a:rPr lang="en-CA" noProof="0"/>
            </a:br>
            <a:r>
              <a:rPr lang="en-CA" noProof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4789255"/>
            <a:ext cx="7321061" cy="407584"/>
          </a:xfrm>
        </p:spPr>
        <p:txBody>
          <a:bodyPr anchor="b"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</a:defRPr>
            </a:lvl1pPr>
            <a:lvl2pPr marL="0" indent="0" algn="r">
              <a:spcBef>
                <a:spcPts val="3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 algn="r">
              <a:buNone/>
              <a:defRPr sz="1200">
                <a:solidFill>
                  <a:schemeClr val="tx1"/>
                </a:solidFill>
              </a:defRPr>
            </a:lvl3pPr>
            <a:lvl4pPr marL="1371600" indent="0" algn="r">
              <a:buNone/>
              <a:defRPr sz="1200">
                <a:solidFill>
                  <a:schemeClr val="tx1"/>
                </a:solidFill>
              </a:defRPr>
            </a:lvl4pPr>
            <a:lvl5pPr marL="1828800" indent="0" algn="r">
              <a:buNone/>
              <a:defRPr sz="1200">
                <a:solidFill>
                  <a:schemeClr val="tx1"/>
                </a:solidFill>
              </a:defRPr>
            </a:lvl5pPr>
            <a:lvl6pPr marL="2286000" indent="0" algn="r">
              <a:buNone/>
              <a:defRPr sz="1200">
                <a:solidFill>
                  <a:schemeClr val="tx1"/>
                </a:solidFill>
              </a:defRPr>
            </a:lvl6pPr>
            <a:lvl7pPr marL="2743200" indent="0" algn="r">
              <a:buNone/>
              <a:defRPr sz="1200">
                <a:solidFill>
                  <a:schemeClr val="tx1"/>
                </a:solidFill>
              </a:defRPr>
            </a:lvl7pPr>
            <a:lvl8pPr marL="3200400" indent="0" algn="r">
              <a:buNone/>
              <a:defRPr sz="1200">
                <a:solidFill>
                  <a:schemeClr val="tx1"/>
                </a:solidFill>
              </a:defRPr>
            </a:lvl8pPr>
            <a:lvl9pPr marL="3657600" indent="0" algn="r">
              <a:buNone/>
              <a:defRPr sz="1200">
                <a:solidFill>
                  <a:schemeClr val="tx1"/>
                </a:solidFill>
              </a:defRPr>
            </a:lvl9pPr>
          </a:lstStyle>
          <a:p>
            <a:r>
              <a:rPr lang="en-CA" noProof="0"/>
              <a:t>Presenter Full Name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 bwMode="black">
          <a:xfrm>
            <a:off x="455613" y="5459994"/>
            <a:ext cx="7321060" cy="267194"/>
          </a:xfrm>
        </p:spPr>
        <p:txBody>
          <a:bodyPr anchor="t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EE08E108-527B-4B52-98A7-35210C16A695}" type="datetime4">
              <a:rPr lang="en-CA" noProof="0" smtClean="0"/>
              <a:t>November 13, 2024</a:t>
            </a:fld>
            <a:endParaRPr lang="en-CA" noProof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xfrm>
            <a:off x="455613" y="7010400"/>
            <a:ext cx="11280656" cy="45719"/>
          </a:xfrm>
        </p:spPr>
        <p:txBody>
          <a:bodyPr/>
          <a:lstStyle/>
          <a:p>
            <a:endParaRPr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 bwMode="white">
          <a:xfrm>
            <a:off x="11740895" y="7010398"/>
            <a:ext cx="447930" cy="45720"/>
          </a:xfrm>
        </p:spPr>
        <p:txBody>
          <a:bodyPr/>
          <a:lstStyle>
            <a:lvl1pPr>
              <a:defRPr sz="100">
                <a:solidFill>
                  <a:srgbClr val="E6E6E6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3051F6-97A8-498B-82C1-AD3B802194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5613" y="3773690"/>
            <a:ext cx="7321061" cy="749823"/>
          </a:xfrm>
        </p:spPr>
        <p:txBody>
          <a:bodyPr/>
          <a:lstStyle>
            <a:lvl1pPr marL="0" indent="0">
              <a:lnSpc>
                <a:spcPct val="95000"/>
              </a:lnSpc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338328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14984" indent="0">
              <a:buNone/>
              <a:defRPr>
                <a:solidFill>
                  <a:schemeClr val="bg1"/>
                </a:solidFill>
              </a:defRPr>
            </a:lvl4pPr>
            <a:lvl5pPr marL="138074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A" noProof="0"/>
              <a:t>Subtitle of presentation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195419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CA" noProof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6343" y="1434190"/>
            <a:ext cx="11274552" cy="4584842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A2E7EEF7-2239-440B-8A6E-F3B93774E491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DE9F8E0-BCC7-4049-9B66-CBD41765F7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9088" y="6168123"/>
            <a:ext cx="8925316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  <a:endParaRPr lang="en-CA" noProof="0"/>
          </a:p>
        </p:txBody>
      </p:sp>
    </p:spTree>
    <p:extLst>
      <p:ext uri="{BB962C8B-B14F-4D97-AF65-F5344CB8AC3E}">
        <p14:creationId xmlns:p14="http://schemas.microsoft.com/office/powerpoint/2010/main" val="79338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27C25E0-5C72-4BF6-BE5E-DE72BD8BC6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9485832" y="0"/>
            <a:ext cx="2702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4932F7-6B32-4C34-AD3E-BF597CA112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6343" y="472437"/>
            <a:ext cx="8935565" cy="792167"/>
          </a:xfrm>
        </p:spPr>
        <p:txBody>
          <a:bodyPr/>
          <a:lstStyle>
            <a:lvl1pPr>
              <a:defRPr/>
            </a:lvl1pPr>
          </a:lstStyle>
          <a:p>
            <a:r>
              <a:rPr lang="en-CA" noProof="0"/>
              <a:t>Agenda slide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94783F-45F3-432B-A08E-B5187165F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79580-1DE4-4AED-B4F0-F01E2D77314B}" type="datetime4">
              <a:rPr lang="en-CA" smtClean="0"/>
              <a:t>November 13, 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84AD97-4B30-4713-8D26-04AAD8A6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1261F-A43F-4893-A9BE-991C000EB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076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 lang="en-CA" smtClean="0"/>
              <a:pPr/>
              <a:t>‹#›</a:t>
            </a:fld>
            <a:endParaRPr lang="en-C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5B93E3-EEA6-456D-B67D-D16BEF5255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6343" y="1434190"/>
            <a:ext cx="4236689" cy="4584842"/>
          </a:xfrm>
        </p:spPr>
        <p:txBody>
          <a:bodyPr/>
          <a:lstStyle>
            <a:lvl1pPr>
              <a:buSzPct val="115000"/>
              <a:defRPr/>
            </a:lvl1pPr>
            <a:lvl2pPr>
              <a:buSzPct val="115000"/>
              <a:defRPr/>
            </a:lvl2pPr>
            <a:lvl3pPr>
              <a:buSzPct val="115000"/>
              <a:defRPr/>
            </a:lvl3pPr>
            <a:lvl4pPr>
              <a:buSzPct val="115000"/>
              <a:defRPr/>
            </a:lvl4pPr>
            <a:lvl5pPr marL="1609344" indent="-228600">
              <a:buSzPct val="115000"/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98613" indent="-228600">
              <a:buFont typeface="Arial" panose="020B0604020202020204" pitchFamily="34" charset="0"/>
              <a:buChar char="•"/>
              <a:defRPr sz="1400"/>
            </a:lvl6pPr>
            <a:lvl7pPr>
              <a:buSzPct val="115000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>
              <a:buSzPct val="115000"/>
              <a:defRPr/>
            </a:lvl8pPr>
            <a:lvl9pPr>
              <a:buSzPct val="115000"/>
              <a:defRPr/>
            </a:lvl9pPr>
          </a:lstStyle>
          <a:p>
            <a:pPr lvl="0"/>
            <a:r>
              <a:rPr lang="en-CA" noProof="0"/>
              <a:t>Section headline or item 1</a:t>
            </a:r>
          </a:p>
          <a:p>
            <a:pPr lvl="1"/>
            <a:r>
              <a:rPr lang="en-CA" noProof="0"/>
              <a:t>Item 2</a:t>
            </a:r>
          </a:p>
          <a:p>
            <a:pPr lvl="2"/>
            <a:r>
              <a:rPr lang="en-CA" noProof="0"/>
              <a:t>Item 3</a:t>
            </a:r>
          </a:p>
          <a:p>
            <a:pPr lvl="3"/>
            <a:r>
              <a:rPr lang="en-CA" noProof="0"/>
              <a:t>Item 4</a:t>
            </a:r>
          </a:p>
          <a:p>
            <a:pPr lvl="4"/>
            <a:r>
              <a:rPr lang="en-CA" noProof="0"/>
              <a:t>Item 5</a:t>
            </a:r>
          </a:p>
          <a:p>
            <a:pPr marL="1609344" lvl="6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</a:pPr>
            <a:r>
              <a:rPr lang="en-CA" noProof="0"/>
              <a:t>Item 6</a:t>
            </a:r>
          </a:p>
          <a:p>
            <a:pPr lvl="6"/>
            <a:r>
              <a:rPr lang="en-CA" noProof="0"/>
              <a:t>Item 7</a:t>
            </a:r>
          </a:p>
          <a:p>
            <a:pPr lvl="7"/>
            <a:r>
              <a:rPr lang="en-CA" noProof="0"/>
              <a:t>Item 8</a:t>
            </a:r>
          </a:p>
          <a:p>
            <a:pPr lvl="8"/>
            <a:r>
              <a:rPr lang="en-CA" noProof="0"/>
              <a:t>Item 9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2507130D-B493-4337-BB0F-5DB874909A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65218" y="1434189"/>
            <a:ext cx="4236689" cy="459426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 marL="1609344" indent="-228600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98613" indent="-228600">
              <a:buFont typeface="Arial" panose="020B0604020202020204" pitchFamily="34" charset="0"/>
              <a:buChar char="•"/>
              <a:defRPr sz="1400"/>
            </a:lvl6pPr>
            <a:lvl7pP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</a:lstStyle>
          <a:p>
            <a:pPr lvl="0"/>
            <a:r>
              <a:rPr lang="en-CA" noProof="0"/>
              <a:t>Section headline or item 1</a:t>
            </a:r>
          </a:p>
          <a:p>
            <a:pPr lvl="1"/>
            <a:r>
              <a:rPr lang="en-CA" noProof="0"/>
              <a:t>Item 2</a:t>
            </a:r>
          </a:p>
          <a:p>
            <a:pPr lvl="2"/>
            <a:r>
              <a:rPr lang="en-CA" noProof="0"/>
              <a:t>Item 3</a:t>
            </a:r>
          </a:p>
          <a:p>
            <a:pPr lvl="3"/>
            <a:r>
              <a:rPr lang="en-CA" noProof="0"/>
              <a:t>Item 4</a:t>
            </a:r>
          </a:p>
          <a:p>
            <a:pPr lvl="4"/>
            <a:r>
              <a:rPr lang="en-CA" noProof="0"/>
              <a:t>Item 5</a:t>
            </a:r>
          </a:p>
          <a:p>
            <a:pPr marL="1609344" lvl="6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</a:pPr>
            <a:r>
              <a:rPr lang="en-CA" noProof="0"/>
              <a:t>Item 6</a:t>
            </a:r>
          </a:p>
          <a:p>
            <a:pPr lvl="6"/>
            <a:r>
              <a:rPr lang="en-CA" noProof="0"/>
              <a:t>Item 7</a:t>
            </a:r>
          </a:p>
          <a:p>
            <a:pPr lvl="7"/>
            <a:r>
              <a:rPr lang="en-CA" noProof="0"/>
              <a:t>Item 8</a:t>
            </a:r>
          </a:p>
          <a:p>
            <a:pPr lvl="8"/>
            <a:r>
              <a:rPr lang="en-CA" noProof="0"/>
              <a:t>Item 9</a:t>
            </a:r>
          </a:p>
        </p:txBody>
      </p:sp>
    </p:spTree>
    <p:extLst>
      <p:ext uri="{BB962C8B-B14F-4D97-AF65-F5344CB8AC3E}">
        <p14:creationId xmlns:p14="http://schemas.microsoft.com/office/powerpoint/2010/main" val="96526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/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CA" noProof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6343" y="1454965"/>
            <a:ext cx="11274552" cy="4555357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en-CA" noProof="0"/>
              <a:t>Click icon to add table or chart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516914B5-AEA6-47C1-80F7-C7FD18A22EA2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9DA36B3-22EA-47CB-9DCD-C1A0BC2D23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9088" y="6168123"/>
            <a:ext cx="8925316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</p:spTree>
    <p:extLst>
      <p:ext uri="{BB962C8B-B14F-4D97-AF65-F5344CB8AC3E}">
        <p14:creationId xmlns:p14="http://schemas.microsoft.com/office/powerpoint/2010/main" val="281731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/Char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6342" y="472437"/>
            <a:ext cx="11274553" cy="79216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CA" noProof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6343" y="1829560"/>
            <a:ext cx="11274552" cy="4189472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en-CA" noProof="0"/>
              <a:t>Click icon to add table or chart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40895" y="7010398"/>
            <a:ext cx="447930" cy="45720"/>
          </a:xfrm>
        </p:spPr>
        <p:txBody>
          <a:bodyPr/>
          <a:lstStyle/>
          <a:p>
            <a:fld id="{977C927B-EA5B-4D38-B63B-A75272FB7D5F}" type="datetime4">
              <a:rPr lang="en-CA" smtClean="0"/>
              <a:t>November 13, 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9993" y="6399283"/>
            <a:ext cx="283219" cy="175694"/>
          </a:xfrm>
        </p:spPr>
        <p:txBody>
          <a:bodyPr/>
          <a:lstStyle/>
          <a:p>
            <a:fld id="{BB333B34-C87C-402E-ABB0-13B7C9DEBBC4}" type="slidenum">
              <a:rPr/>
              <a:t>‹#›</a:t>
            </a:fld>
            <a:endParaRPr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9DA36B3-22EA-47CB-9DCD-C1A0BC2D23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9088" y="6168123"/>
            <a:ext cx="8925316" cy="402451"/>
          </a:xfrm>
        </p:spPr>
        <p:txBody>
          <a:bodyPr anchor="b"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20B06040202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buNone/>
              <a:defRPr sz="800">
                <a:latin typeface="Arial" panose="00000400000000000000" pitchFamily="2" charset="0"/>
              </a:defRPr>
            </a:lvl9pPr>
          </a:lstStyle>
          <a:p>
            <a:pPr lvl="0"/>
            <a:r>
              <a:rPr lang="en-CA" sz="800" noProof="0">
                <a:latin typeface="Arial" panose="020B0303040401060103" pitchFamily="34" charset="0"/>
                <a:cs typeface="Arial" panose="020B0604020202020204" pitchFamily="34" charset="0"/>
              </a:rPr>
              <a:t>Source text should be Arial, size 8.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30F0699-528E-4D23-AAD0-9014222C8A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6342" y="1418190"/>
            <a:ext cx="11274552" cy="231242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1600" b="1"/>
            </a:lvl2pPr>
            <a:lvl3pPr marL="0" indent="0">
              <a:spcBef>
                <a:spcPts val="0"/>
              </a:spcBef>
              <a:buNone/>
              <a:defRPr sz="1600" b="1"/>
            </a:lvl3pPr>
            <a:lvl4pPr marL="0" indent="0">
              <a:spcBef>
                <a:spcPts val="0"/>
              </a:spcBef>
              <a:buNone/>
              <a:defRPr sz="1600" b="1"/>
            </a:lvl4pPr>
            <a:lvl5pPr marL="0" indent="0">
              <a:spcBef>
                <a:spcPts val="0"/>
              </a:spcBef>
              <a:buNone/>
              <a:defRPr sz="1600" b="1"/>
            </a:lvl5pPr>
            <a:lvl6pPr marL="0" indent="0">
              <a:spcBef>
                <a:spcPts val="0"/>
              </a:spcBef>
              <a:buNone/>
              <a:defRPr sz="1600" b="1"/>
            </a:lvl6pPr>
            <a:lvl7pPr marL="0" indent="0">
              <a:spcBef>
                <a:spcPts val="0"/>
              </a:spcBef>
              <a:buNone/>
              <a:defRPr sz="1600" b="1"/>
            </a:lvl7pPr>
            <a:lvl8pPr marL="0" indent="0">
              <a:spcBef>
                <a:spcPts val="0"/>
              </a:spcBef>
              <a:buNone/>
              <a:defRPr sz="1600" b="1"/>
            </a:lvl8pPr>
            <a:lvl9pPr marL="0" indent="0">
              <a:spcBef>
                <a:spcPts val="0"/>
              </a:spcBef>
              <a:buNone/>
              <a:defRPr sz="1600" b="1"/>
            </a:lvl9pPr>
          </a:lstStyle>
          <a:p>
            <a:pPr lvl="0"/>
            <a:r>
              <a:rPr lang="en-CA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37387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438912" y="780239"/>
            <a:ext cx="11280656" cy="4771958"/>
          </a:xfrm>
        </p:spPr>
        <p:txBody>
          <a:bodyPr anchor="ctr">
            <a:norm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Chapter slide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64D86A9-B95A-42FA-8B03-2725FDB90EC5}" type="datetime4">
              <a:rPr lang="en-CA" smtClean="0"/>
              <a:t>November 13,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1872482-64B4-4335-8D70-254202E675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8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438912" y="780239"/>
            <a:ext cx="11280656" cy="4771958"/>
          </a:xfrm>
        </p:spPr>
        <p:txBody>
          <a:bodyPr anchor="ctr">
            <a:norm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CA" noProof="0"/>
              <a:t>Chapter slide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1C1510D-34D1-4B3A-9459-3FC94A26D1AA}" type="datetime4">
              <a:rPr lang="en-CA" smtClean="0"/>
              <a:t>November 13,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D8ED46D-B54E-43F0-89F5-3D099793E2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24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6342" y="472437"/>
            <a:ext cx="11274553" cy="7921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CA" noProof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43" y="1434190"/>
            <a:ext cx="11274552" cy="45848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CA" noProof="0"/>
              <a:t>Click to add main bullet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  <a:p>
            <a:pPr lvl="5"/>
            <a:r>
              <a:rPr lang="en-CA" noProof="0"/>
              <a:t>Sixth level</a:t>
            </a:r>
          </a:p>
          <a:p>
            <a:pPr lvl="6"/>
            <a:r>
              <a:rPr lang="en-CA" noProof="0"/>
              <a:t>Seventh level</a:t>
            </a:r>
          </a:p>
          <a:p>
            <a:pPr lvl="7"/>
            <a:r>
              <a:rPr lang="en-CA" noProof="0"/>
              <a:t>Eighth level</a:t>
            </a:r>
          </a:p>
          <a:p>
            <a:pPr lvl="8"/>
            <a:r>
              <a:rPr lang="en-CA" noProof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40895" y="7010399"/>
            <a:ext cx="447930" cy="4572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>
              <a:defRPr sz="100">
                <a:solidFill>
                  <a:srgbClr val="E6E6E6"/>
                </a:solidFill>
              </a:defRPr>
            </a:lvl1pPr>
          </a:lstStyle>
          <a:p>
            <a:fld id="{B2679580-1DE4-4AED-B4F0-F01E2D77314B}" type="datetime4">
              <a:rPr lang="en-CA" smtClean="0"/>
              <a:t>November 13,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5613" y="7010400"/>
            <a:ext cx="11280656" cy="4571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sz="100">
                <a:solidFill>
                  <a:srgbClr val="E6E6E6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9993" y="6399283"/>
            <a:ext cx="283219" cy="17569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BB333B34-C87C-402E-ABB0-13B7C9DEBBC4}" type="slidenum">
              <a:rPr lang="en-CA" smtClean="0"/>
              <a:pPr/>
              <a:t>‹#›</a:t>
            </a:fld>
            <a:endParaRPr lang="en-CA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6730163-33B5-4747-9B6A-0756DE3686B8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 bwMode="black">
          <a:xfrm>
            <a:off x="243673" y="6129600"/>
            <a:ext cx="1718093" cy="6660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8884EC-AF15-BC8C-5F5A-B41DF2A49B7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88800" y="6672580"/>
            <a:ext cx="433387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3828481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50" r:id="rId2"/>
    <p:sldLayoutId id="2147483683" r:id="rId3"/>
    <p:sldLayoutId id="2147483690" r:id="rId4"/>
    <p:sldLayoutId id="2147483701" r:id="rId5"/>
    <p:sldLayoutId id="2147483691" r:id="rId6"/>
    <p:sldLayoutId id="2147483695" r:id="rId7"/>
    <p:sldLayoutId id="2147483696" r:id="rId8"/>
    <p:sldLayoutId id="2147483697" r:id="rId9"/>
    <p:sldLayoutId id="2147483700" r:id="rId10"/>
    <p:sldLayoutId id="2147483654" r:id="rId11"/>
    <p:sldLayoutId id="2147483698" r:id="rId12"/>
    <p:sldLayoutId id="2147483652" r:id="rId13"/>
    <p:sldLayoutId id="2147483653" r:id="rId14"/>
    <p:sldLayoutId id="2147483705" r:id="rId15"/>
    <p:sldLayoutId id="2147483704" r:id="rId16"/>
    <p:sldLayoutId id="2147483692" r:id="rId17"/>
    <p:sldLayoutId id="2147483703" r:id="rId18"/>
    <p:sldLayoutId id="2147483655" r:id="rId19"/>
    <p:sldLayoutId id="2147483668" r:id="rId20"/>
    <p:sldLayoutId id="2147483693" r:id="rId21"/>
    <p:sldLayoutId id="2147483694" r:id="rId22"/>
    <p:sldLayoutId id="2147483699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7744" indent="-237744" algn="l" defTabSz="914400" rtl="0" eaLnBrk="1" latinLnBrk="0" hangingPunct="1">
        <a:lnSpc>
          <a:spcPct val="95000"/>
        </a:lnSpc>
        <a:spcBef>
          <a:spcPts val="12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37744" algn="l" defTabSz="914400" rtl="0" eaLnBrk="1" latinLnBrk="0" hangingPunct="1">
        <a:lnSpc>
          <a:spcPct val="95000"/>
        </a:lnSpc>
        <a:spcBef>
          <a:spcPts val="9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5000"/>
        </a:lnSpc>
        <a:spcBef>
          <a:spcPts val="8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52728" indent="-237744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609344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9344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9344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609344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tx1"/>
        </a:buClr>
        <a:buSzPct val="11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87" userDrawn="1">
          <p15:clr>
            <a:srgbClr val="F26B43"/>
          </p15:clr>
        </p15:guide>
        <p15:guide id="4" pos="7391" userDrawn="1">
          <p15:clr>
            <a:srgbClr val="F26B43"/>
          </p15:clr>
        </p15:guide>
        <p15:guide id="5" orient="horz" pos="412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0/demo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ams.microsoft.com/l/channel/19%3A79019dc124254588919e098c7ad1307c%40thread.tacv2/topic-mux?groupId=80be72e5-1fa7-4481-9641-9973ba3639f2&amp;tenantId=5d3e2773-e07f-4432-a630-1a0f68a28a05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nDonnellanJH/mux-next-react-demo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2AE85-9523-78C2-6689-51D85965A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AC2A-D290-703F-AC40-EFA0E3FAB5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Basics of</a:t>
            </a:r>
            <a:br>
              <a:rPr lang="en-CA" dirty="0"/>
            </a:br>
            <a:r>
              <a:rPr lang="en-CA" dirty="0"/>
              <a:t>React + MUX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DBA72-6F81-89B5-E35F-947BEDB1F0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Presenters</a:t>
            </a:r>
            <a:br>
              <a:rPr lang="en-CA" dirty="0"/>
            </a:br>
            <a:r>
              <a:rPr lang="en-CA" dirty="0"/>
              <a:t>Brooke Bailey, Catherine Ellingham, Muthu </a:t>
            </a:r>
            <a:r>
              <a:rPr lang="en-CA" dirty="0" err="1"/>
              <a:t>Chellappa</a:t>
            </a:r>
            <a:r>
              <a:rPr lang="en-CA" dirty="0"/>
              <a:t>, and Sean Donnellan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60E90E-1D2A-8619-EFFE-5BF1E64A5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30F04-01EC-4DC6-BB3B-B7B8381DB434}" type="datetime4">
              <a:rPr lang="en-CA" smtClean="0"/>
              <a:pPr/>
              <a:t>November 13, 2024</a:t>
            </a:fld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9D4FB-3BFC-1CEB-9C8A-8F531561C9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5613" y="3773690"/>
            <a:ext cx="7718328" cy="749823"/>
          </a:xfrm>
        </p:spPr>
        <p:txBody>
          <a:bodyPr/>
          <a:lstStyle/>
          <a:p>
            <a:r>
              <a:rPr lang="en-CA" dirty="0"/>
              <a:t>An introductory lesson in modern front-end engineering</a:t>
            </a:r>
            <a:br>
              <a:rPr lang="en-CA" dirty="0"/>
            </a:br>
            <a:r>
              <a:rPr lang="en-CA" dirty="0"/>
              <a:t>at Manulife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207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3DA1A-647F-4EBC-99B5-3FA26D182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6CDD8-D449-9FEE-201B-18793E84E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Setup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ED361424-CE90-2010-CCA1-E1B89A480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your terminal, Run the following:</a:t>
            </a:r>
          </a:p>
          <a:p>
            <a:pPr lvl="1"/>
            <a:r>
              <a:rPr lang="en-CA" dirty="0"/>
              <a:t>`git clone URL` (using the HTTPS URL you copied in the previous step)</a:t>
            </a:r>
          </a:p>
          <a:p>
            <a:pPr lvl="1"/>
            <a:r>
              <a:rPr lang="en-CA" dirty="0"/>
              <a:t>`cd mux-next-react-demo` (or whatever name you gave your forked repo)</a:t>
            </a:r>
          </a:p>
          <a:p>
            <a:pPr lvl="1"/>
            <a:r>
              <a:rPr lang="en-CA" dirty="0"/>
              <a:t>`git branch` to observe all the steps in this tutorial and press `Q` to exit</a:t>
            </a:r>
          </a:p>
          <a:p>
            <a:pPr lvl="1"/>
            <a:r>
              <a:rPr lang="en-CA" dirty="0"/>
              <a:t>`git checkout step-0-empty`</a:t>
            </a:r>
          </a:p>
          <a:p>
            <a:pPr lvl="1"/>
            <a:r>
              <a:rPr lang="en-CA" dirty="0"/>
              <a:t>`</a:t>
            </a:r>
            <a:r>
              <a:rPr lang="en-CA" dirty="0" err="1"/>
              <a:t>npm</a:t>
            </a:r>
            <a:r>
              <a:rPr lang="en-CA" dirty="0"/>
              <a:t> install` and wait</a:t>
            </a:r>
          </a:p>
          <a:p>
            <a:pPr lvl="1"/>
            <a:r>
              <a:rPr lang="en-CA" dirty="0"/>
              <a:t>`</a:t>
            </a:r>
            <a:r>
              <a:rPr lang="en-CA" dirty="0" err="1"/>
              <a:t>npm</a:t>
            </a:r>
            <a:r>
              <a:rPr lang="en-CA" dirty="0"/>
              <a:t> run build` and wait</a:t>
            </a:r>
          </a:p>
          <a:p>
            <a:pPr lvl="1"/>
            <a:r>
              <a:rPr lang="en-CA" dirty="0"/>
              <a:t>`</a:t>
            </a:r>
            <a:r>
              <a:rPr lang="en-CA" dirty="0" err="1"/>
              <a:t>npm</a:t>
            </a:r>
            <a:r>
              <a:rPr lang="en-CA" dirty="0"/>
              <a:t> start` and open </a:t>
            </a:r>
            <a:r>
              <a:rPr lang="en-CA" dirty="0">
                <a:hlinkClick r:id="rId3"/>
              </a:rPr>
              <a:t>http://localhost:3000/demo</a:t>
            </a:r>
            <a:endParaRPr lang="en-CA" dirty="0"/>
          </a:p>
          <a:p>
            <a:pPr lvl="2"/>
            <a:r>
              <a:rPr lang="en-CA" dirty="0"/>
              <a:t>You can stop with `control + C` – useful if you don’t see your changes appearing on the webpage, you may need to restart by stopping and starting again</a:t>
            </a:r>
          </a:p>
          <a:p>
            <a:r>
              <a:rPr lang="en-CA" dirty="0"/>
              <a:t>In VS Code, navigate to `mux-next-react-demo/</a:t>
            </a:r>
            <a:r>
              <a:rPr lang="en-CA" dirty="0" err="1"/>
              <a:t>src</a:t>
            </a:r>
            <a:r>
              <a:rPr lang="en-CA" dirty="0"/>
              <a:t>/app/demo/</a:t>
            </a:r>
            <a:r>
              <a:rPr lang="en-CA" dirty="0" err="1"/>
              <a:t>page.js</a:t>
            </a:r>
            <a:r>
              <a:rPr lang="en-CA" dirty="0"/>
              <a:t>`</a:t>
            </a:r>
          </a:p>
          <a:p>
            <a:pPr lvl="1"/>
            <a:r>
              <a:rPr lang="en-CA" dirty="0"/>
              <a:t>This is where we will conduct our entire 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854CD-73CC-2916-83A8-DAB42CE49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10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9409E419-3448-F3D5-4E29-AD05145FF1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650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B626E-5611-5D9B-9F61-A78C0C049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F3C0992-04BB-E999-103E-8B293E89EC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9929BDB-E26A-CE7B-D548-1B2C59E20F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CA" dirty="0"/>
              <a:t>Core Concepts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54FEB8-B7B2-CA09-3C07-73A117A97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Tutorial Overview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BA9C8-783A-6431-05F2-9313D4BA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11</a:t>
            </a:fld>
            <a:endParaRPr lang="en-CA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95C153FF-9AFC-EDDA-449F-226A1A133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CA" dirty="0"/>
              <a:t>Adding reusable MUX components to a page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Managing state within an app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Event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Conditional Props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Using </a:t>
            </a:r>
            <a:r>
              <a:rPr lang="en-CA" dirty="0" err="1"/>
              <a:t>useEffect</a:t>
            </a:r>
            <a:r>
              <a:rPr lang="en-CA" dirty="0"/>
              <a:t> for page load events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Using </a:t>
            </a:r>
            <a:r>
              <a:rPr lang="en-CA" dirty="0" err="1"/>
              <a:t>useEffect</a:t>
            </a:r>
            <a:r>
              <a:rPr lang="en-CA" dirty="0"/>
              <a:t> for dependency events</a:t>
            </a:r>
            <a:br>
              <a:rPr lang="en-CA" dirty="0"/>
            </a:br>
            <a:endParaRPr lang="en-CA" dirty="0"/>
          </a:p>
          <a:p>
            <a:r>
              <a:rPr lang="en-CA" dirty="0"/>
              <a:t>Please raise your hand if you are stuck so someone can assist you.</a:t>
            </a:r>
          </a:p>
          <a:p>
            <a:r>
              <a:rPr lang="en-CA" dirty="0"/>
              <a:t>If we move on to the next core concept but your code is not working, you can checkout that branch to quickly catch up – like save points.</a:t>
            </a:r>
          </a:p>
          <a:p>
            <a:pPr lvl="1"/>
            <a:r>
              <a:rPr lang="en-CA" dirty="0"/>
              <a:t>Example: if we begin “4. Conditional Props” and you are not done with step 3, you can run `git checkout step-3-event-handling` and be caught up with everyone else – the catch-up command will be at the top of each slide</a:t>
            </a:r>
          </a:p>
        </p:txBody>
      </p:sp>
    </p:spTree>
    <p:extLst>
      <p:ext uri="{BB962C8B-B14F-4D97-AF65-F5344CB8AC3E}">
        <p14:creationId xmlns:p14="http://schemas.microsoft.com/office/powerpoint/2010/main" val="402292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2D126-B288-0452-7ECA-BB7D2ED5C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A7569-BBD3-E85A-88A5-992E810D1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IMPORTANT: Between each step, you must…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33B31FC-BA36-4409-A2C1-2EA220493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Save your work</a:t>
            </a:r>
          </a:p>
          <a:p>
            <a:r>
              <a:rPr lang="en-CA" dirty="0"/>
              <a:t>Quit running </a:t>
            </a:r>
            <a:r>
              <a:rPr lang="en-CA" dirty="0" err="1"/>
              <a:t>npm</a:t>
            </a:r>
            <a:r>
              <a:rPr lang="en-CA" dirty="0"/>
              <a:t> start with `Control + C` in </a:t>
            </a:r>
            <a:r>
              <a:rPr lang="en-CA"/>
              <a:t>the terminal</a:t>
            </a:r>
            <a:endParaRPr lang="en-CA" dirty="0"/>
          </a:p>
          <a:p>
            <a:r>
              <a:rPr lang="en-CA" dirty="0"/>
              <a:t>Run `</a:t>
            </a:r>
            <a:r>
              <a:rPr lang="en-CA" dirty="0" err="1"/>
              <a:t>npm</a:t>
            </a:r>
            <a:r>
              <a:rPr lang="en-CA" dirty="0"/>
              <a:t> run build`</a:t>
            </a:r>
          </a:p>
          <a:p>
            <a:r>
              <a:rPr lang="en-CA" dirty="0"/>
              <a:t>Run `</a:t>
            </a:r>
            <a:r>
              <a:rPr lang="en-CA" dirty="0" err="1"/>
              <a:t>npm</a:t>
            </a:r>
            <a:r>
              <a:rPr lang="en-CA" dirty="0"/>
              <a:t> start`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Otherwise you won’t see your changes appear on the page – unfortunately, refreshing the page is not enough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E73A7D-61B7-6557-3066-6DAC774C3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12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93E1B8D-A24B-1E2D-68AE-622534068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Catch up command: `git checkout step-0-empty`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148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25C11-DA46-5A05-E11F-C610A62E3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14431-809C-5F85-89D5-FE07A4429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1. Adding reusable MUX components to a page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BD8CF5E-26E0-8280-AA0B-01AE3F0E5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213" b="46517"/>
          <a:stretch/>
        </p:blipFill>
        <p:spPr>
          <a:xfrm>
            <a:off x="466343" y="1264604"/>
            <a:ext cx="4635609" cy="4586287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8E2FB-551A-BD97-8984-A11AB0D8A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13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CB8AD6AE-6F72-3CD3-D56A-647DC299E3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8A9498-D413-C960-7643-70C6E73F9FBC}"/>
              </a:ext>
            </a:extLst>
          </p:cNvPr>
          <p:cNvSpPr txBox="1"/>
          <p:nvPr/>
        </p:nvSpPr>
        <p:spPr>
          <a:xfrm>
            <a:off x="466342" y="838968"/>
            <a:ext cx="463561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step-0-empty`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F65B8CB-775B-AACD-FF19-9A79622C4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6175" b="46454"/>
          <a:stretch/>
        </p:blipFill>
        <p:spPr>
          <a:xfrm>
            <a:off x="6498795" y="1264603"/>
            <a:ext cx="4635609" cy="4586287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A0DB9F33-B0B1-687F-9880-B1870A03BEAF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175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D0C55-5564-B157-F57B-FDB4E71C2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AAA00-8DE0-3B5D-7FE7-65C3AC94E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2. Managing state within an app</a:t>
            </a:r>
            <a:br>
              <a:rPr lang="en-CA" dirty="0"/>
            </a:b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3EDA3-771B-3B5F-3FC4-826B6892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14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F9FFC58-C0E1-6507-1CF0-BB5CDFE88A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6DFE4A-8B04-6A68-F9E9-97914A6F512E}"/>
              </a:ext>
            </a:extLst>
          </p:cNvPr>
          <p:cNvSpPr txBox="1"/>
          <p:nvPr/>
        </p:nvSpPr>
        <p:spPr>
          <a:xfrm>
            <a:off x="466342" y="838968"/>
            <a:ext cx="463561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step-1-components`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8E4508B-3791-AF2C-34B4-7655225B1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6214" b="46516"/>
          <a:stretch/>
        </p:blipFill>
        <p:spPr>
          <a:xfrm>
            <a:off x="466343" y="1264603"/>
            <a:ext cx="4635609" cy="4586287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E2701715-112A-6B55-01F9-7BE0600DD87E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BE156CB-C751-D6C1-73E0-992178F1E9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795" y="2415821"/>
            <a:ext cx="5401773" cy="20142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117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F2F7C-E34F-5815-3E3B-52D93A6C5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618EF-9235-3C51-B5D2-E35275BFF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3. Event Handling</a:t>
            </a:r>
            <a:br>
              <a:rPr lang="en-CA" dirty="0"/>
            </a:b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B1CC1-094F-4AAD-D060-7C335D4FB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15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D74FEA9-68EC-675D-7C56-C52634F6D6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6E3344-2E37-1108-C107-95110B4768F2}"/>
              </a:ext>
            </a:extLst>
          </p:cNvPr>
          <p:cNvSpPr txBox="1"/>
          <p:nvPr/>
        </p:nvSpPr>
        <p:spPr>
          <a:xfrm>
            <a:off x="466342" y="838968"/>
            <a:ext cx="463561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step-2-state`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A6EB7C5-DBD5-9ABD-A402-41A6891EA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6214" b="46516"/>
          <a:stretch/>
        </p:blipFill>
        <p:spPr>
          <a:xfrm>
            <a:off x="466343" y="1264603"/>
            <a:ext cx="4635609" cy="4586287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9DE6C161-C1B3-C1C9-2921-6EBCF18189F6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ED450DAD-CD46-F5BD-1005-537F741F27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74" b="46454"/>
          <a:stretch/>
        </p:blipFill>
        <p:spPr>
          <a:xfrm>
            <a:off x="6498795" y="1264603"/>
            <a:ext cx="4635609" cy="45862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902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E6F34-B172-3435-FF7C-9E987CA38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51A17-4385-22D6-5D65-35ECE0EE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4. Conditional Props</a:t>
            </a:r>
            <a:br>
              <a:rPr lang="en-CA" dirty="0"/>
            </a:br>
            <a:br>
              <a:rPr lang="en-CA" dirty="0"/>
            </a:b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F8F85-99DF-FFDF-AF74-5198D8FF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16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2E5D5C59-E6AB-D78F-12EC-DD5B0293A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C22A83-3C16-2FA6-6C37-954BC3374DF8}"/>
              </a:ext>
            </a:extLst>
          </p:cNvPr>
          <p:cNvSpPr txBox="1"/>
          <p:nvPr/>
        </p:nvSpPr>
        <p:spPr>
          <a:xfrm>
            <a:off x="466342" y="838968"/>
            <a:ext cx="463561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step-3-event-handling`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2ACBE3F-DE32-4149-8B28-15D67DA503EA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4CAEBAC2-33BA-D5A2-02AA-B10E9237E9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74" b="46454"/>
          <a:stretch/>
        </p:blipFill>
        <p:spPr>
          <a:xfrm>
            <a:off x="466342" y="1264603"/>
            <a:ext cx="4635609" cy="4586287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6743DF7-033E-FBA1-D51F-C88E4B36E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74" b="46454"/>
          <a:stretch/>
        </p:blipFill>
        <p:spPr>
          <a:xfrm>
            <a:off x="6498796" y="1264603"/>
            <a:ext cx="4635609" cy="45862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246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6CD80-2BF1-523D-4CE1-CB15BFC29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823B0-C403-6627-4965-B31451DC3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5. Using </a:t>
            </a:r>
            <a:r>
              <a:rPr lang="en-CA" dirty="0" err="1"/>
              <a:t>useEffect</a:t>
            </a:r>
            <a:r>
              <a:rPr lang="en-CA" dirty="0"/>
              <a:t> for page load events</a:t>
            </a:r>
            <a:br>
              <a:rPr lang="en-CA" dirty="0"/>
            </a:br>
            <a:br>
              <a:rPr lang="en-CA" dirty="0"/>
            </a:br>
            <a:br>
              <a:rPr lang="en-CA" dirty="0"/>
            </a:b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C1FBC-3219-C53B-3066-8E9A3D34C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17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402355B3-C551-DFDC-4E4F-75C3C6363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3BC8A3-F48D-A789-CE3F-C978AB719F65}"/>
              </a:ext>
            </a:extLst>
          </p:cNvPr>
          <p:cNvSpPr txBox="1"/>
          <p:nvPr/>
        </p:nvSpPr>
        <p:spPr>
          <a:xfrm>
            <a:off x="466342" y="838968"/>
            <a:ext cx="463561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step-4-conditional-props`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0C47503-1A86-5983-507B-68A3BB269170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D9B1FB8-41EF-7DFC-0CF7-957BE9DEF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74" b="46454"/>
          <a:stretch/>
        </p:blipFill>
        <p:spPr>
          <a:xfrm>
            <a:off x="466343" y="1264603"/>
            <a:ext cx="4635609" cy="458628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BA05B2-DE84-EF13-F5F0-B507A3F3F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74" b="46454"/>
          <a:stretch/>
        </p:blipFill>
        <p:spPr>
          <a:xfrm>
            <a:off x="6498795" y="1264602"/>
            <a:ext cx="4635609" cy="45862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348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77305-D766-94D3-14DB-A14C970A3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68EE-6C61-24DF-4D8A-CB5C3F025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6. Using </a:t>
            </a:r>
            <a:r>
              <a:rPr lang="en-CA" dirty="0" err="1"/>
              <a:t>useEffect</a:t>
            </a:r>
            <a:r>
              <a:rPr lang="en-CA" dirty="0"/>
              <a:t> for dependency events</a:t>
            </a:r>
            <a:br>
              <a:rPr lang="en-CA" dirty="0"/>
            </a:br>
            <a:br>
              <a:rPr lang="en-CA" dirty="0"/>
            </a:br>
            <a:br>
              <a:rPr lang="en-CA" dirty="0"/>
            </a:b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1F368-0015-2D83-96C4-9C4678DE7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18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BBB11BD2-376B-74D6-546C-372CA71F41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46F808-74F8-7431-2696-3E504B48ECD8}"/>
              </a:ext>
            </a:extLst>
          </p:cNvPr>
          <p:cNvSpPr txBox="1"/>
          <p:nvPr/>
        </p:nvSpPr>
        <p:spPr>
          <a:xfrm>
            <a:off x="466342" y="838968"/>
            <a:ext cx="5100740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A" sz="1200" dirty="0"/>
              <a:t>Catch-up command: `git checkout step-6-useEffect-depens-list-part-1`</a:t>
            </a:r>
          </a:p>
          <a:p>
            <a:pPr marL="233363" indent="-233363" algn="l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 err="1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2E54501-FB42-81B1-3AB8-62750A9CD5D6}"/>
              </a:ext>
            </a:extLst>
          </p:cNvPr>
          <p:cNvSpPr/>
          <p:nvPr/>
        </p:nvSpPr>
        <p:spPr>
          <a:xfrm>
            <a:off x="5242023" y="2927294"/>
            <a:ext cx="1116701" cy="100341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7C901BB-2F0F-090E-A0EA-DB933698E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4503" b="6469"/>
          <a:stretch/>
        </p:blipFill>
        <p:spPr>
          <a:xfrm>
            <a:off x="466343" y="1264603"/>
            <a:ext cx="4635609" cy="458628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21B2EA-7EDC-4928-183C-CB4F5D26BE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84" b="16017"/>
          <a:stretch/>
        </p:blipFill>
        <p:spPr>
          <a:xfrm>
            <a:off x="6498795" y="1264602"/>
            <a:ext cx="4635609" cy="45862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5740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521A7-B758-A810-A507-284C7FF13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DA58-8C25-8ADC-32A9-A8B634423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</a:t>
            </a:r>
            <a:br>
              <a:rPr lang="en-CA" dirty="0"/>
            </a:br>
            <a:br>
              <a:rPr lang="en-CA" sz="1200" dirty="0">
                <a:solidFill>
                  <a:prstClr val="white"/>
                </a:solidFill>
              </a:rPr>
            </a:br>
            <a:r>
              <a:rPr lang="en-CA" sz="1200" b="0" dirty="0">
                <a:solidFill>
                  <a:prstClr val="white"/>
                </a:solidFill>
              </a:rPr>
              <a:t> </a:t>
            </a:r>
            <a:endParaRPr lang="en-CA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7343B-0F33-BCDE-9EF1-633A28FE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19</a:t>
            </a:fld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91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007B8-BF62-1354-DEA3-CFEBA062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84C7232-5995-E2F6-1372-6E6541A550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https://</a:t>
            </a:r>
            <a:r>
              <a:rPr lang="en-CA" dirty="0" err="1"/>
              <a:t>react.dev</a:t>
            </a:r>
            <a:r>
              <a:rPr lang="en-CA" dirty="0"/>
              <a:t>/</a:t>
            </a:r>
            <a:br>
              <a:rPr lang="en-CA" dirty="0"/>
            </a:br>
            <a:r>
              <a:rPr lang="en-CA" dirty="0"/>
              <a:t>https://</a:t>
            </a:r>
            <a:r>
              <a:rPr lang="en-CA" dirty="0" err="1"/>
              <a:t>opensource.fb.com</a:t>
            </a:r>
            <a:r>
              <a:rPr lang="en-CA" dirty="0"/>
              <a:t>/projects/react/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E8D855-DDFD-5EDE-A697-B17020A732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CA" dirty="0"/>
              <a:t>A JavaScript library for building user interfaces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EE696E-58AB-FB46-1CF5-10C9915D9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3EDDD2-2BF5-679A-B933-DFEF4E3F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2</a:t>
            </a:fld>
            <a:endParaRPr lang="en-CA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FD8584F-6565-F007-E4DD-3E05E46F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Easy to create dynamic web apps</a:t>
            </a:r>
          </a:p>
          <a:p>
            <a:pPr lvl="1"/>
            <a:r>
              <a:rPr lang="en-CA" dirty="0"/>
              <a:t>Mobile applications also easy via React Native</a:t>
            </a:r>
          </a:p>
          <a:p>
            <a:r>
              <a:rPr lang="en-CA" dirty="0"/>
              <a:t>Declarative development</a:t>
            </a:r>
          </a:p>
          <a:p>
            <a:pPr lvl="1"/>
            <a:r>
              <a:rPr lang="en-CA" dirty="0"/>
              <a:t>Devs define how the UI should look according to user interactions</a:t>
            </a:r>
          </a:p>
          <a:p>
            <a:pPr lvl="1"/>
            <a:r>
              <a:rPr lang="en-CA" dirty="0"/>
              <a:t>React takes care of updating the view (Virtual DOM)</a:t>
            </a:r>
          </a:p>
          <a:p>
            <a:r>
              <a:rPr lang="en-CA" dirty="0"/>
              <a:t>Relies on reusable components to build web pages</a:t>
            </a:r>
          </a:p>
          <a:p>
            <a:pPr lvl="1"/>
            <a:r>
              <a:rPr lang="en-CA" dirty="0"/>
              <a:t>Libraries such as Material UI or Manulife’s MUX library provide predefined components and more, freeing up </a:t>
            </a:r>
            <a:r>
              <a:rPr lang="en-CA" dirty="0" err="1"/>
              <a:t>devs</a:t>
            </a:r>
            <a:r>
              <a:rPr lang="en-CA" dirty="0"/>
              <a:t> to focus on functionality not form</a:t>
            </a:r>
          </a:p>
          <a:p>
            <a:r>
              <a:rPr lang="en-CA" dirty="0"/>
              <a:t>Very popular, relatively easy to learn</a:t>
            </a:r>
          </a:p>
          <a:p>
            <a:pPr lvl="1"/>
            <a:r>
              <a:rPr lang="en-CA" dirty="0"/>
              <a:t>Large community of developers</a:t>
            </a:r>
          </a:p>
          <a:p>
            <a:pPr lvl="1"/>
            <a:r>
              <a:rPr lang="en-CA" dirty="0"/>
              <a:t>Numerous reliable 3</a:t>
            </a:r>
            <a:r>
              <a:rPr lang="en-CA" baseline="30000" dirty="0"/>
              <a:t>rd</a:t>
            </a:r>
            <a:r>
              <a:rPr lang="en-CA" dirty="0"/>
              <a:t> party libraries</a:t>
            </a:r>
          </a:p>
          <a:p>
            <a:pPr lvl="1"/>
            <a:r>
              <a:rPr lang="en-CA" dirty="0"/>
              <a:t>Built by Facebook, maintained by Meta</a:t>
            </a:r>
          </a:p>
        </p:txBody>
      </p:sp>
    </p:spTree>
    <p:extLst>
      <p:ext uri="{BB962C8B-B14F-4D97-AF65-F5344CB8AC3E}">
        <p14:creationId xmlns:p14="http://schemas.microsoft.com/office/powerpoint/2010/main" val="50637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BDC38-4D7F-52DD-BCDC-461F6FF8E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61635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036E7-2075-423A-5376-7AA59F1C3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17F7B6D-C089-CEE2-0AD1-00E98F2F6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MUX: https://</a:t>
            </a:r>
            <a:r>
              <a:rPr lang="en-CA" dirty="0" err="1"/>
              <a:t>mux.manulife.com</a:t>
            </a:r>
            <a:r>
              <a:rPr lang="en-CA" dirty="0"/>
              <a:t>/</a:t>
            </a:r>
            <a:br>
              <a:rPr lang="en-CA" dirty="0"/>
            </a:br>
            <a:r>
              <a:rPr lang="en-CA" dirty="0"/>
              <a:t>CDS: https://</a:t>
            </a:r>
            <a:r>
              <a:rPr lang="en-CA" dirty="0" err="1"/>
              <a:t>design.manulife.com</a:t>
            </a:r>
            <a:r>
              <a:rPr lang="en-CA" dirty="0"/>
              <a:t>/</a:t>
            </a:r>
            <a:br>
              <a:rPr lang="en-CA" dirty="0"/>
            </a:br>
            <a:r>
              <a:rPr lang="en-CA" dirty="0"/>
              <a:t>Teams Channel: </a:t>
            </a:r>
            <a:r>
              <a:rPr lang="en-US" dirty="0">
                <a:hlinkClick r:id="rId2"/>
              </a:rPr>
              <a:t>Engineering | topic-mux | Microsoft Teams</a:t>
            </a:r>
            <a:endParaRPr lang="en-CA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B356D3F-1297-E875-90CF-0BF9499767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CA" dirty="0"/>
              <a:t>MUX is a React component library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DAB93D-58C9-8D48-6A8F-99BA3FBE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MUX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EC8FD3-0780-4170-424A-BA95E85C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3</a:t>
            </a:fld>
            <a:endParaRPr lang="en-CA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CFC9DF2-EA94-E68D-5F46-F5E1D07D9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Prebuilt React components, hooks, and utilities</a:t>
            </a:r>
          </a:p>
          <a:p>
            <a:pPr lvl="1"/>
            <a:r>
              <a:rPr lang="en-CA" dirty="0"/>
              <a:t>Plug-n-play React extension for UI</a:t>
            </a:r>
          </a:p>
          <a:p>
            <a:r>
              <a:rPr lang="en-CA" dirty="0"/>
              <a:t>Modern design best practices that follows </a:t>
            </a:r>
            <a:r>
              <a:rPr lang="en-CA" i="1" dirty="0"/>
              <a:t>our </a:t>
            </a:r>
            <a:r>
              <a:rPr lang="en-CA" dirty="0"/>
              <a:t>brand guidelines</a:t>
            </a:r>
          </a:p>
          <a:p>
            <a:r>
              <a:rPr lang="en-CA" dirty="0"/>
              <a:t>Removes a lot of the “busy work” a dev would need to do in a raw React app</a:t>
            </a:r>
          </a:p>
          <a:p>
            <a:pPr lvl="1"/>
            <a:r>
              <a:rPr lang="en-CA" dirty="0"/>
              <a:t>Styling, Accessibility, Responsive Design, Icons, Event Handling, browser specifics, following industry UI standards, </a:t>
            </a:r>
            <a:r>
              <a:rPr lang="en-CA" dirty="0" err="1"/>
              <a:t>etc</a:t>
            </a:r>
            <a:r>
              <a:rPr lang="en-CA" dirty="0"/>
              <a:t>…</a:t>
            </a:r>
          </a:p>
          <a:p>
            <a:r>
              <a:rPr lang="en-CA" dirty="0"/>
              <a:t>Enables Devs &amp; Designers to work faster</a:t>
            </a:r>
          </a:p>
          <a:p>
            <a:r>
              <a:rPr lang="en-CA" dirty="0"/>
              <a:t>Excellent support</a:t>
            </a:r>
          </a:p>
          <a:p>
            <a:pPr lvl="1"/>
            <a:r>
              <a:rPr lang="en-CA" dirty="0"/>
              <a:t>Internal library allows us to directly ask questions of the developers and maintainers of this library via Teams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030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404F2-5ED0-A2B6-A7B8-29B799A77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7C3DB-106A-D706-C982-208A9CFBC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</a:t>
            </a:r>
            <a:br>
              <a:rPr lang="en-CA" dirty="0"/>
            </a:br>
            <a:br>
              <a:rPr lang="en-CA" sz="1200" dirty="0">
                <a:solidFill>
                  <a:prstClr val="white"/>
                </a:solidFill>
              </a:rPr>
            </a:br>
            <a:r>
              <a:rPr lang="en-CA" sz="1200" b="0" dirty="0">
                <a:solidFill>
                  <a:prstClr val="white"/>
                </a:solidFill>
              </a:rPr>
              <a:t>React + MUX</a:t>
            </a:r>
            <a:endParaRPr lang="en-CA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2834F-0F33-75FB-2300-2529102F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4</a:t>
            </a:fld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490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F6BBBC-23CC-1EBC-FDF6-A9DCBBC69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E86C0-5CC4-729B-62F0-6A3FF4867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Prerequisites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84D9C7DE-3C81-E11E-2681-F68155DAF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3" y="1434190"/>
            <a:ext cx="10668061" cy="4584842"/>
          </a:xfrm>
        </p:spPr>
        <p:txBody>
          <a:bodyPr/>
          <a:lstStyle/>
          <a:p>
            <a:r>
              <a:rPr lang="en-CA" dirty="0"/>
              <a:t>Provide us with your </a:t>
            </a:r>
            <a:r>
              <a:rPr lang="en-CA" dirty="0" err="1"/>
              <a:t>Github</a:t>
            </a:r>
            <a:r>
              <a:rPr lang="en-CA" dirty="0"/>
              <a:t> usernames (so we can grant you access to the repo)</a:t>
            </a:r>
          </a:p>
          <a:p>
            <a:pPr lvl="1"/>
            <a:r>
              <a:rPr lang="en-CA" dirty="0"/>
              <a:t>Paste it in this meetings teams chat</a:t>
            </a:r>
          </a:p>
          <a:p>
            <a:pPr marL="681228" lvl="1" indent="-342900">
              <a:buFont typeface="+mj-lt"/>
              <a:buAutoNum type="arabicPeriod"/>
            </a:pP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80466-5C14-8893-359C-D94EEDA0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5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CEBD25DC-0CD1-46EE-9DF3-2BABE061BE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956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261EB-6CD7-AF76-E979-D777E764B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CCCAA-7EA1-D84F-B320-A1A41DB62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Prerequisites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EBE01C26-7325-B0FA-8CDA-D3087B7BD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3" y="1434190"/>
            <a:ext cx="5628069" cy="4584842"/>
          </a:xfrm>
        </p:spPr>
        <p:txBody>
          <a:bodyPr/>
          <a:lstStyle/>
          <a:p>
            <a:r>
              <a:rPr lang="en-CA" dirty="0"/>
              <a:t>Mac Users open Terminal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Git is installed `git -v`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Node is installed `node -v`</a:t>
            </a:r>
          </a:p>
          <a:p>
            <a:pPr lvl="2"/>
            <a:r>
              <a:rPr lang="en-CA" dirty="0"/>
              <a:t>If you see a Git and Node version number: </a:t>
            </a:r>
            <a:r>
              <a:rPr lang="en-CA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Homebrew is installed `brew --version`</a:t>
            </a:r>
          </a:p>
          <a:p>
            <a:pPr marL="962406" lvl="2" indent="-285750"/>
            <a:r>
              <a:rPr lang="en-CA" dirty="0"/>
              <a:t>If you don’t see a Homebrew version number, install Homebrew with `/bin/bash -c “$(curl -</a:t>
            </a:r>
            <a:r>
              <a:rPr lang="en-CA" dirty="0" err="1"/>
              <a:t>fsSL</a:t>
            </a:r>
            <a:r>
              <a:rPr lang="en-CA" dirty="0"/>
              <a:t> https://raw.githubusercontent.com/Homebrew/install/HEAD/install.sh)”`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Install Node by running `brew install node`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Install Git by running `brew install git`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  <a:p>
            <a:pPr marL="681228" lvl="1" indent="-342900">
              <a:buFont typeface="+mj-lt"/>
              <a:buAutoNum type="arabicPeriod"/>
            </a:pPr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C8582-21D9-98CC-412D-EB98C1506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6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E8F96E3E-2293-9EB8-B0A7-E0788B8DB9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30">
            <a:extLst>
              <a:ext uri="{FF2B5EF4-FFF2-40B4-BE49-F238E27FC236}">
                <a16:creationId xmlns:a16="http://schemas.microsoft.com/office/drawing/2014/main" id="{E5760299-A679-7267-A95A-319674DD14A3}"/>
              </a:ext>
            </a:extLst>
          </p:cNvPr>
          <p:cNvSpPr txBox="1">
            <a:spLocks/>
          </p:cNvSpPr>
          <p:nvPr/>
        </p:nvSpPr>
        <p:spPr>
          <a:xfrm>
            <a:off x="6103618" y="1430588"/>
            <a:ext cx="5798883" cy="45848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37744" indent="-237744" algn="l" defTabSz="914400" rtl="0" eaLnBrk="1" latinLnBrk="0" hangingPunct="1">
              <a:lnSpc>
                <a:spcPct val="95000"/>
              </a:lnSpc>
              <a:spcBef>
                <a:spcPts val="12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37744" algn="l" defTabSz="914400" rtl="0" eaLnBrk="1" latinLnBrk="0" hangingPunct="1">
              <a:lnSpc>
                <a:spcPct val="95000"/>
              </a:lnSpc>
              <a:spcBef>
                <a:spcPts val="9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5000"/>
              </a:lnSpc>
              <a:spcBef>
                <a:spcPts val="8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2728" indent="-237744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9344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9344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9344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09344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9344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11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Windows Users open CMD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Git is installed `git -v`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Node is installed `node -v`</a:t>
            </a:r>
          </a:p>
          <a:p>
            <a:pPr lvl="2"/>
            <a:r>
              <a:rPr lang="en-CA" dirty="0"/>
              <a:t>If you see a Git and Node version number: </a:t>
            </a:r>
            <a:r>
              <a:rPr lang="en-CA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Confirm </a:t>
            </a:r>
            <a:r>
              <a:rPr lang="en-CA" dirty="0" err="1"/>
              <a:t>WinGet</a:t>
            </a:r>
            <a:r>
              <a:rPr lang="en-CA" dirty="0"/>
              <a:t> is installed `</a:t>
            </a:r>
            <a:r>
              <a:rPr lang="en-CA" dirty="0" err="1"/>
              <a:t>winget</a:t>
            </a:r>
            <a:r>
              <a:rPr lang="en-CA" dirty="0"/>
              <a:t> -v`</a:t>
            </a:r>
          </a:p>
          <a:p>
            <a:pPr marL="962406" lvl="2" indent="-285750"/>
            <a:r>
              <a:rPr lang="en-CA" dirty="0"/>
              <a:t>If you don’t see a </a:t>
            </a:r>
            <a:r>
              <a:rPr lang="en-CA" dirty="0" err="1"/>
              <a:t>WinGet</a:t>
            </a:r>
            <a:r>
              <a:rPr lang="en-CA" dirty="0"/>
              <a:t> version number, raise your hand for assistance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Install </a:t>
            </a:r>
            <a:r>
              <a:rPr lang="en-CA" dirty="0" err="1"/>
              <a:t>fnm</a:t>
            </a:r>
            <a:r>
              <a:rPr lang="en-CA" dirty="0"/>
              <a:t> `</a:t>
            </a:r>
            <a:r>
              <a:rPr lang="en-CA" dirty="0" err="1"/>
              <a:t>winget</a:t>
            </a:r>
            <a:r>
              <a:rPr lang="en-CA" dirty="0"/>
              <a:t> install </a:t>
            </a:r>
            <a:r>
              <a:rPr lang="en-CA" dirty="0" err="1"/>
              <a:t>Schniz.fnm</a:t>
            </a:r>
            <a:r>
              <a:rPr lang="en-CA" dirty="0"/>
              <a:t>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Configure </a:t>
            </a:r>
            <a:r>
              <a:rPr lang="en-CA" dirty="0" err="1"/>
              <a:t>fnm</a:t>
            </a:r>
            <a:r>
              <a:rPr lang="en-CA" dirty="0"/>
              <a:t> `</a:t>
            </a:r>
            <a:r>
              <a:rPr lang="en-CA" dirty="0" err="1"/>
              <a:t>fnm</a:t>
            </a:r>
            <a:r>
              <a:rPr lang="en-CA" dirty="0"/>
              <a:t> env --use-on-cd | Out-String | Invoke-Expression`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Install Node.js `</a:t>
            </a:r>
            <a:r>
              <a:rPr lang="en-CA" dirty="0" err="1"/>
              <a:t>fnm</a:t>
            </a:r>
            <a:r>
              <a:rPr lang="en-CA" dirty="0"/>
              <a:t> use --install-if-missing 20`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dirty="0"/>
              <a:t>Install Git `</a:t>
            </a:r>
            <a:r>
              <a:rPr lang="en-CA" dirty="0" err="1"/>
              <a:t>winget</a:t>
            </a:r>
            <a:r>
              <a:rPr lang="en-CA" dirty="0"/>
              <a:t> install --id </a:t>
            </a:r>
            <a:r>
              <a:rPr lang="en-CA" dirty="0" err="1"/>
              <a:t>Git.Git</a:t>
            </a:r>
            <a:r>
              <a:rPr lang="en-CA" dirty="0"/>
              <a:t> -e --source </a:t>
            </a:r>
            <a:r>
              <a:rPr lang="en-CA" dirty="0" err="1"/>
              <a:t>winget</a:t>
            </a:r>
            <a:r>
              <a:rPr lang="en-CA" dirty="0"/>
              <a:t>`</a:t>
            </a:r>
          </a:p>
          <a:p>
            <a:pPr marL="681228" lvl="1" indent="-342900">
              <a:buFont typeface="+mj-lt"/>
              <a:buAutoNum type="arabicPeriod"/>
            </a:pPr>
            <a:r>
              <a:rPr lang="en-CA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337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2DE3C-FD5B-00A7-DEAE-FB3C66F15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1CC7-DACC-50D8-AD07-CD4DB02D0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Setup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009B2939-3A0A-71BE-B515-6A390E985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Go here after receiving access: </a:t>
            </a:r>
            <a:r>
              <a:rPr lang="en-CA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https://github.com/SeanDonnellanJH/mux-next-react-demo</a:t>
            </a:r>
            <a:endParaRPr lang="en-CA" dirty="0">
              <a:solidFill>
                <a:schemeClr val="accent2"/>
              </a:solidFill>
            </a:endParaRPr>
          </a:p>
          <a:p>
            <a:r>
              <a:rPr lang="en-CA" dirty="0"/>
              <a:t>Click the down arrow next to “Fork”</a:t>
            </a:r>
          </a:p>
          <a:p>
            <a:r>
              <a:rPr lang="en-CA" dirty="0"/>
              <a:t>Click “+ Create a new fork”</a:t>
            </a:r>
          </a:p>
          <a:p>
            <a:r>
              <a:rPr lang="en-CA" sz="4000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C3AFF-9A38-EB3E-0984-01D54FC46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7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031B13E1-316E-22A9-8F66-BE896362A4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80F139-9917-676B-0A50-BDEEAE30A3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3424"/>
          <a:stretch/>
        </p:blipFill>
        <p:spPr>
          <a:xfrm>
            <a:off x="2404840" y="3543469"/>
            <a:ext cx="7379144" cy="2475563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7D6590B-3277-FFE0-ED9D-00AACE6F07F7}"/>
              </a:ext>
            </a:extLst>
          </p:cNvPr>
          <p:cNvCxnSpPr>
            <a:cxnSpLocks/>
          </p:cNvCxnSpPr>
          <p:nvPr/>
        </p:nvCxnSpPr>
        <p:spPr>
          <a:xfrm>
            <a:off x="4731026" y="2820892"/>
            <a:ext cx="3237172" cy="1441256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A1A5B4C-D755-AE4C-E21E-FD1E17E31959}"/>
              </a:ext>
            </a:extLst>
          </p:cNvPr>
          <p:cNvCxnSpPr>
            <a:cxnSpLocks/>
          </p:cNvCxnSpPr>
          <p:nvPr/>
        </p:nvCxnSpPr>
        <p:spPr>
          <a:xfrm>
            <a:off x="3832529" y="3252083"/>
            <a:ext cx="3005593" cy="146304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597821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112DD-F24D-F31B-9B0B-1CD84DA2B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D206C-EB6A-642E-E562-39FFCBE85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Setup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267D9975-32D2-0FF4-6B91-54FD51824DE7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CA" dirty="0"/>
              <a:t>Click the “Owner” dropdown: Choose your username</a:t>
            </a:r>
          </a:p>
          <a:p>
            <a:r>
              <a:rPr lang="en-CA" b="1" dirty="0">
                <a:solidFill>
                  <a:schemeClr val="accent3">
                    <a:lumMod val="75000"/>
                  </a:schemeClr>
                </a:solidFill>
              </a:rPr>
              <a:t>Uncheck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/>
              <a:t>“Copy the main branch only”</a:t>
            </a:r>
          </a:p>
          <a:p>
            <a:r>
              <a:rPr lang="en-CA" dirty="0"/>
              <a:t>Click </a:t>
            </a:r>
            <a:r>
              <a:rPr lang="en-CA" dirty="0">
                <a:solidFill>
                  <a:schemeClr val="accent1"/>
                </a:solidFill>
              </a:rPr>
              <a:t>Create fork</a:t>
            </a:r>
          </a:p>
          <a:p>
            <a:r>
              <a:rPr lang="en-CA" sz="4000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DF8F4-32C0-8F3D-520F-559342B9B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8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C15E45E2-2A44-CF1D-4323-81A35E583A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7F7E7D-5CB9-CAF7-E0AB-2C6D89A22C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802" b="6802"/>
          <a:stretch/>
        </p:blipFill>
        <p:spPr>
          <a:xfrm>
            <a:off x="2404840" y="3541520"/>
            <a:ext cx="7379144" cy="2475564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6374BB-53DD-7A3D-0CD7-467E901B285B}"/>
              </a:ext>
            </a:extLst>
          </p:cNvPr>
          <p:cNvCxnSpPr>
            <a:cxnSpLocks/>
          </p:cNvCxnSpPr>
          <p:nvPr/>
        </p:nvCxnSpPr>
        <p:spPr>
          <a:xfrm flipH="1">
            <a:off x="5255812" y="1622509"/>
            <a:ext cx="1415934" cy="3241705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777DDC-9AF7-30EF-A359-A5FD31E76DCD}"/>
              </a:ext>
            </a:extLst>
          </p:cNvPr>
          <p:cNvCxnSpPr>
            <a:cxnSpLocks/>
          </p:cNvCxnSpPr>
          <p:nvPr/>
        </p:nvCxnSpPr>
        <p:spPr>
          <a:xfrm flipH="1">
            <a:off x="4627659" y="2027583"/>
            <a:ext cx="469127" cy="359398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03835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794D7-A5EC-3B8F-520A-C93A1A006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055E-7BC8-4A33-D134-5ACED03D0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Setup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95827A7B-531E-6EBF-9E7F-B431E231B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Confirm you are on </a:t>
            </a:r>
            <a:r>
              <a:rPr lang="en-CA" i="1" dirty="0"/>
              <a:t>your </a:t>
            </a:r>
            <a:r>
              <a:rPr lang="en-CA" dirty="0"/>
              <a:t>forked repository</a:t>
            </a:r>
          </a:p>
          <a:p>
            <a:pPr lvl="1"/>
            <a:r>
              <a:rPr lang="en-CA" dirty="0"/>
              <a:t>It will say “forked from </a:t>
            </a:r>
            <a:r>
              <a:rPr lang="en-CA" dirty="0" err="1"/>
              <a:t>SeanDonnellanJH</a:t>
            </a:r>
            <a:r>
              <a:rPr lang="en-CA" dirty="0"/>
              <a:t>/mux-next-react-demo” beneath the title</a:t>
            </a:r>
          </a:p>
          <a:p>
            <a:r>
              <a:rPr lang="en-CA" dirty="0"/>
              <a:t>Click on</a:t>
            </a:r>
            <a:r>
              <a:rPr lang="en-CA" dirty="0">
                <a:solidFill>
                  <a:schemeClr val="accent1"/>
                </a:solidFill>
              </a:rPr>
              <a:t> Code</a:t>
            </a:r>
          </a:p>
          <a:p>
            <a:r>
              <a:rPr lang="en-CA" dirty="0"/>
              <a:t>Select HTTPS</a:t>
            </a:r>
          </a:p>
          <a:p>
            <a:r>
              <a:rPr lang="en-CA" dirty="0"/>
              <a:t>Copy that URL</a:t>
            </a:r>
          </a:p>
          <a:p>
            <a:r>
              <a:rPr lang="en-CA" sz="4000" b="1" dirty="0">
                <a:solidFill>
                  <a:schemeClr val="accent3">
                    <a:lumMod val="75000"/>
                  </a:schemeClr>
                </a:solidFill>
              </a:rPr>
              <a:t>STOP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BC3B2-DD91-F991-CF70-5BEBFBD9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33B34-C87C-402E-ABB0-13B7C9DEBBC4}" type="slidenum">
              <a:rPr lang="en-CA" smtClean="0"/>
              <a:pPr/>
              <a:t>9</a:t>
            </a:fld>
            <a:endParaRPr lang="en-CA" dirty="0"/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4AFB6EB6-E0ED-E08A-E628-736979423E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726B5F-F879-5F13-359A-5D2BE4C673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802" b="6802"/>
          <a:stretch/>
        </p:blipFill>
        <p:spPr>
          <a:xfrm>
            <a:off x="2404840" y="3543468"/>
            <a:ext cx="7379146" cy="2475564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38BF741-AC32-BC38-0FE9-74AE0A11CA3C}"/>
              </a:ext>
            </a:extLst>
          </p:cNvPr>
          <p:cNvCxnSpPr>
            <a:cxnSpLocks/>
          </p:cNvCxnSpPr>
          <p:nvPr/>
        </p:nvCxnSpPr>
        <p:spPr>
          <a:xfrm>
            <a:off x="2321781" y="2401294"/>
            <a:ext cx="4556097" cy="2019631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D98663-FAF9-1945-0556-8D86C56C9436}"/>
              </a:ext>
            </a:extLst>
          </p:cNvPr>
          <p:cNvCxnSpPr>
            <a:cxnSpLocks/>
          </p:cNvCxnSpPr>
          <p:nvPr/>
        </p:nvCxnSpPr>
        <p:spPr>
          <a:xfrm>
            <a:off x="2321781" y="2846567"/>
            <a:ext cx="3387256" cy="2154803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F65361-49A7-9934-3344-6522435DA092}"/>
              </a:ext>
            </a:extLst>
          </p:cNvPr>
          <p:cNvCxnSpPr>
            <a:cxnSpLocks/>
          </p:cNvCxnSpPr>
          <p:nvPr/>
        </p:nvCxnSpPr>
        <p:spPr>
          <a:xfrm>
            <a:off x="2404839" y="3314532"/>
            <a:ext cx="3304198" cy="1909475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65427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2"/>
  <p:tag name="SN" val="HIDDEN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3"/>
  <p:tag name="SN" val="HIDDEN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2"/>
  <p:tag name="SN" val="HIDDE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3"/>
  <p:tag name="SN" val="HIDDE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UNT" val="4"/>
  <p:tag name="SN" val="HIDDEN"/>
</p:tagLst>
</file>

<file path=ppt/theme/theme1.xml><?xml version="1.0" encoding="utf-8"?>
<a:theme xmlns:a="http://schemas.openxmlformats.org/drawingml/2006/main" name="Manulife layouts">
  <a:themeElements>
    <a:clrScheme name="Theme">
      <a:dk1>
        <a:sysClr val="windowText" lastClr="000000"/>
      </a:dk1>
      <a:lt1>
        <a:sysClr val="window" lastClr="FFFFFF"/>
      </a:lt1>
      <a:dk2>
        <a:srgbClr val="282B3E"/>
      </a:dk2>
      <a:lt2>
        <a:srgbClr val="8E90A2"/>
      </a:lt2>
      <a:accent1>
        <a:srgbClr val="00A758"/>
      </a:accent1>
      <a:accent2>
        <a:srgbClr val="0000C1"/>
      </a:accent2>
      <a:accent3>
        <a:srgbClr val="EC6453"/>
      </a:accent3>
      <a:accent4>
        <a:srgbClr val="604584"/>
      </a:accent4>
      <a:accent5>
        <a:srgbClr val="F49600"/>
      </a:accent5>
      <a:accent6>
        <a:srgbClr val="06C7BA"/>
      </a:accent6>
      <a:hlink>
        <a:srgbClr val="0000C1"/>
      </a:hlink>
      <a:folHlink>
        <a:srgbClr val="0000C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182880" tIns="45720" rIns="18288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33363" indent="-233363" algn="l">
          <a:spcBef>
            <a:spcPts val="600"/>
          </a:spcBef>
          <a:buFont typeface="Arial" panose="020B0604020202020204" pitchFamily="34" charset="0"/>
          <a:buChar char="•"/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anulife PPT Template_16x9_EN.pptx" id="{05491CA7-3F17-4F1F-9545-AF87453D752B}" vid="{33575991-1CD7-49D8-86DD-6710B0E6721F}"/>
    </a:ext>
  </a:extLst>
</a:theme>
</file>

<file path=ppt/theme/theme2.xml><?xml version="1.0" encoding="utf-8"?>
<a:theme xmlns:a="http://schemas.openxmlformats.org/drawingml/2006/main" name="Office Theme">
  <a:themeElements>
    <a:clrScheme name="New Brand Final">
      <a:dk1>
        <a:sysClr val="windowText" lastClr="000000"/>
      </a:dk1>
      <a:lt1>
        <a:sysClr val="window" lastClr="FFFFFF"/>
      </a:lt1>
      <a:dk2>
        <a:srgbClr val="282B3E"/>
      </a:dk2>
      <a:lt2>
        <a:srgbClr val="8E90A2"/>
      </a:lt2>
      <a:accent1>
        <a:srgbClr val="00A758"/>
      </a:accent1>
      <a:accent2>
        <a:srgbClr val="0000C1"/>
      </a:accent2>
      <a:accent3>
        <a:srgbClr val="FF7769"/>
      </a:accent3>
      <a:accent4>
        <a:srgbClr val="361558"/>
      </a:accent4>
      <a:accent5>
        <a:srgbClr val="F49600"/>
      </a:accent5>
      <a:accent6>
        <a:srgbClr val="05B2A7"/>
      </a:accent6>
      <a:hlink>
        <a:srgbClr val="0000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6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New Brand Final">
      <a:dk1>
        <a:sysClr val="windowText" lastClr="000000"/>
      </a:dk1>
      <a:lt1>
        <a:sysClr val="window" lastClr="FFFFFF"/>
      </a:lt1>
      <a:dk2>
        <a:srgbClr val="282B3E"/>
      </a:dk2>
      <a:lt2>
        <a:srgbClr val="8E90A2"/>
      </a:lt2>
      <a:accent1>
        <a:srgbClr val="00A758"/>
      </a:accent1>
      <a:accent2>
        <a:srgbClr val="0000C1"/>
      </a:accent2>
      <a:accent3>
        <a:srgbClr val="FF7769"/>
      </a:accent3>
      <a:accent4>
        <a:srgbClr val="361558"/>
      </a:accent4>
      <a:accent5>
        <a:srgbClr val="F49600"/>
      </a:accent5>
      <a:accent6>
        <a:srgbClr val="05B2A7"/>
      </a:accent6>
      <a:hlink>
        <a:srgbClr val="0000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6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/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8784409-5210-407c-99cf-f460d2e31a5e">
      <Terms xmlns="http://schemas.microsoft.com/office/infopath/2007/PartnerControls"/>
    </lcf76f155ced4ddcb4097134ff3c332f>
    <TaxCatchAll xmlns="c12886e0-e552-4999-964a-a6c2f4ccb2b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B90F7213FBBB499B46485C5FBE02CA" ma:contentTypeVersion="11" ma:contentTypeDescription="Create a new document." ma:contentTypeScope="" ma:versionID="01da6303b2c68185e4ea0ae30f64fdb6">
  <xsd:schema xmlns:xsd="http://www.w3.org/2001/XMLSchema" xmlns:xs="http://www.w3.org/2001/XMLSchema" xmlns:p="http://schemas.microsoft.com/office/2006/metadata/properties" xmlns:ns2="78784409-5210-407c-99cf-f460d2e31a5e" xmlns:ns3="c12886e0-e552-4999-964a-a6c2f4ccb2b1" targetNamespace="http://schemas.microsoft.com/office/2006/metadata/properties" ma:root="true" ma:fieldsID="032c4955d4ccff53b6f7559e0d465ae3" ns2:_="" ns3:_="">
    <xsd:import namespace="78784409-5210-407c-99cf-f460d2e31a5e"/>
    <xsd:import namespace="c12886e0-e552-4999-964a-a6c2f4ccb2b1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784409-5210-407c-99cf-f460d2e31a5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2c039845-d277-466e-a9af-ee1ca770c93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2886e0-e552-4999-964a-a6c2f4ccb2b1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1d945716-86e3-48ca-97ad-462a714d5c8e}" ma:internalName="TaxCatchAll" ma:showField="CatchAllData" ma:web="8cd100f0-330f-47ed-9500-4feb3d52e07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F9665A-47E7-4FD1-A6F1-31F0E653B477}">
  <ds:schemaRefs>
    <ds:schemaRef ds:uri="http://purl.org/dc/elements/1.1/"/>
    <ds:schemaRef ds:uri="c12886e0-e552-4999-964a-a6c2f4ccb2b1"/>
    <ds:schemaRef ds:uri="http://www.w3.org/XML/1998/namespace"/>
    <ds:schemaRef ds:uri="http://purl.org/dc/terms/"/>
    <ds:schemaRef ds:uri="78784409-5210-407c-99cf-f460d2e31a5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22D7DFC-BD3E-4F71-9F3C-72EC21CD96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14EA22-8442-4D6B-A157-CE6B4A4503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784409-5210-407c-99cf-f460d2e31a5e"/>
    <ds:schemaRef ds:uri="c12886e0-e552-4999-964a-a6c2f4ccb2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Manulife layouts</Template>
  <TotalTime>1676</TotalTime>
  <Words>1060</Words>
  <Application>Microsoft Macintosh PowerPoint</Application>
  <PresentationFormat>Custom</PresentationFormat>
  <Paragraphs>135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Manulife layouts</vt:lpstr>
      <vt:lpstr>Basics of React + MUX</vt:lpstr>
      <vt:lpstr>React</vt:lpstr>
      <vt:lpstr>MUX</vt:lpstr>
      <vt:lpstr>Demo  React + MUX</vt:lpstr>
      <vt:lpstr>Prerequisites</vt:lpstr>
      <vt:lpstr>Prerequisites</vt:lpstr>
      <vt:lpstr>Setup</vt:lpstr>
      <vt:lpstr>Setup</vt:lpstr>
      <vt:lpstr>Setup</vt:lpstr>
      <vt:lpstr>Setup</vt:lpstr>
      <vt:lpstr>Tutorial Overview</vt:lpstr>
      <vt:lpstr>IMPORTANT: Between each step, you must…</vt:lpstr>
      <vt:lpstr>1. Adding reusable MUX components to a page</vt:lpstr>
      <vt:lpstr>2. Managing state within an app </vt:lpstr>
      <vt:lpstr>3. Event Handling </vt:lpstr>
      <vt:lpstr>4. Conditional Props  </vt:lpstr>
      <vt:lpstr>5. Using useEffect for page load events   </vt:lpstr>
      <vt:lpstr>6. Using useEffect for dependency events   </vt:lpstr>
      <vt:lpstr>Questions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Donnellan</dc:creator>
  <cp:lastModifiedBy>Catherine Ellingham</cp:lastModifiedBy>
  <cp:revision>2</cp:revision>
  <dcterms:created xsi:type="dcterms:W3CDTF">2024-10-21T18:24:34Z</dcterms:created>
  <dcterms:modified xsi:type="dcterms:W3CDTF">2024-11-13T16:56:36Z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0x010100D6B90F7213FBBB499B46485C5FBE02CA</vt:lpwstr>
  </property>
  <property fmtid="{D5CDD505-2E9C-101B-9397-08002B2CF9AE}" pid="3" name="MSIP_Label_5a27cab5-59e6-424d-abbb-227cd06504a3_Enabled">
    <vt:lpwstr>true</vt:lpwstr>
  </property>
  <property fmtid="{D5CDD505-2E9C-101B-9397-08002B2CF9AE}" pid="4" name="MSIP_Label_5a27cab5-59e6-424d-abbb-227cd06504a3_SetDate">
    <vt:lpwstr>2024-10-21T18:25:32Z</vt:lpwstr>
  </property>
  <property fmtid="{D5CDD505-2E9C-101B-9397-08002B2CF9AE}" pid="5" name="MSIP_Label_5a27cab5-59e6-424d-abbb-227cd06504a3_Method">
    <vt:lpwstr>Privileged</vt:lpwstr>
  </property>
  <property fmtid="{D5CDD505-2E9C-101B-9397-08002B2CF9AE}" pid="6" name="MSIP_Label_5a27cab5-59e6-424d-abbb-227cd06504a3_Name">
    <vt:lpwstr>INTERNAL v2</vt:lpwstr>
  </property>
  <property fmtid="{D5CDD505-2E9C-101B-9397-08002B2CF9AE}" pid="7" name="MSIP_Label_5a27cab5-59e6-424d-abbb-227cd06504a3_SiteId">
    <vt:lpwstr>5d3e2773-e07f-4432-a630-1a0f68a28a05</vt:lpwstr>
  </property>
  <property fmtid="{D5CDD505-2E9C-101B-9397-08002B2CF9AE}" pid="8" name="MSIP_Label_5a27cab5-59e6-424d-abbb-227cd06504a3_ActionId">
    <vt:lpwstr>fb9babd6-8759-4614-ad16-d0b06a1af41c</vt:lpwstr>
  </property>
  <property fmtid="{D5CDD505-2E9C-101B-9397-08002B2CF9AE}" pid="9" name="MSIP_Label_5a27cab5-59e6-424d-abbb-227cd06504a3_ContentBits">
    <vt:lpwstr>2</vt:lpwstr>
  </property>
  <property fmtid="{D5CDD505-2E9C-101B-9397-08002B2CF9AE}" pid="10" name="ClassificationContentMarkingFooterLocations">
    <vt:lpwstr>Manulife layouts:8</vt:lpwstr>
  </property>
  <property fmtid="{D5CDD505-2E9C-101B-9397-08002B2CF9AE}" pid="11" name="ClassificationContentMarkingFooterText">
    <vt:lpwstr>INTERNAL</vt:lpwstr>
  </property>
</Properties>
</file>

<file path=docProps/thumbnail.jpeg>
</file>